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5"/>
  </p:notesMasterIdLst>
  <p:handoutMasterIdLst>
    <p:handoutMasterId r:id="rId36"/>
  </p:handoutMasterIdLst>
  <p:sldIdLst>
    <p:sldId id="256" r:id="rId2"/>
    <p:sldId id="1244" r:id="rId3"/>
    <p:sldId id="1267" r:id="rId4"/>
    <p:sldId id="1263" r:id="rId5"/>
    <p:sldId id="1268" r:id="rId6"/>
    <p:sldId id="1269" r:id="rId7"/>
    <p:sldId id="1270" r:id="rId8"/>
    <p:sldId id="260" r:id="rId9"/>
    <p:sldId id="1271" r:id="rId10"/>
    <p:sldId id="1272" r:id="rId11"/>
    <p:sldId id="272" r:id="rId12"/>
    <p:sldId id="1273" r:id="rId13"/>
    <p:sldId id="1274" r:id="rId14"/>
    <p:sldId id="525" r:id="rId15"/>
    <p:sldId id="526" r:id="rId16"/>
    <p:sldId id="269" r:id="rId17"/>
    <p:sldId id="309" r:id="rId18"/>
    <p:sldId id="274" r:id="rId19"/>
    <p:sldId id="1264" r:id="rId20"/>
    <p:sldId id="1245" r:id="rId21"/>
    <p:sldId id="1259" r:id="rId22"/>
    <p:sldId id="1260" r:id="rId23"/>
    <p:sldId id="1247" r:id="rId24"/>
    <p:sldId id="1255" r:id="rId25"/>
    <p:sldId id="321" r:id="rId26"/>
    <p:sldId id="1256" r:id="rId27"/>
    <p:sldId id="1261" r:id="rId28"/>
    <p:sldId id="1250" r:id="rId29"/>
    <p:sldId id="521" r:id="rId30"/>
    <p:sldId id="1262" r:id="rId31"/>
    <p:sldId id="515" r:id="rId32"/>
    <p:sldId id="1266" r:id="rId33"/>
    <p:sldId id="1265" r:id="rId34"/>
  </p:sldIdLst>
  <p:sldSz cx="12192000" cy="6858000"/>
  <p:notesSz cx="6858000" cy="9144000"/>
  <p:embeddedFontLst>
    <p:embeddedFont>
      <p:font typeface="Calibri" panose="020F0502020204030204" pitchFamily="34" charset="0"/>
      <p:regular r:id="rId37"/>
      <p:bold r:id="rId38"/>
      <p:italic r:id="rId39"/>
      <p:boldItalic r:id="rId40"/>
    </p:embeddedFont>
    <p:embeddedFont>
      <p:font typeface="Cambria" panose="02040503050406030204" pitchFamily="18" charset="0"/>
      <p:regular r:id="rId41"/>
      <p:bold r:id="rId42"/>
      <p:italic r:id="rId43"/>
      <p:boldItalic r:id="rId44"/>
    </p:embeddedFont>
    <p:embeddedFont>
      <p:font typeface="Century Gothic" panose="020B0502020202020204" pitchFamily="34" charset="0"/>
      <p:regular r:id="rId45"/>
      <p:bold r:id="rId46"/>
      <p:italic r:id="rId47"/>
      <p:boldItalic r:id="rId48"/>
    </p:embeddedFont>
    <p:embeddedFont>
      <p:font typeface="Gadugi" panose="020B0502040204020203" pitchFamily="34" charset="0"/>
      <p:regular r:id="rId49"/>
      <p:bold r:id="rId50"/>
    </p:embeddedFont>
    <p:embeddedFont>
      <p:font typeface="Gill Sans" panose="020B0604020202020204" charset="0"/>
      <p:regular r:id="rId51"/>
      <p:bold r:id="rId52"/>
    </p:embeddedFont>
    <p:embeddedFont>
      <p:font typeface="Gill Sans MT" panose="020B0502020104020203" pitchFamily="34" charset="0"/>
      <p:regular r:id="rId53"/>
      <p:bold r:id="rId54"/>
      <p:italic r:id="rId55"/>
      <p:boldItalic r:id="rId56"/>
    </p:embeddedFont>
    <p:embeddedFont>
      <p:font typeface="Poppins" panose="00000500000000000000" pitchFamily="2" charset="0"/>
      <p:regular r:id="rId57"/>
      <p:bold r:id="rId58"/>
      <p:italic r:id="rId59"/>
      <p:boldItalic r:id="rId60"/>
    </p:embeddedFont>
    <p:embeddedFont>
      <p:font typeface="Trebuchet MS" panose="020B0603020202020204" pitchFamily="34" charset="0"/>
      <p:regular r:id="rId61"/>
      <p:bold r:id="rId62"/>
      <p:italic r:id="rId63"/>
      <p:boldItalic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5" roundtripDataSignature="AMtx7mhDF6iqS5dusjh5nfQGvGoi411/M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679B"/>
    <a:srgbClr val="CFD5EA"/>
    <a:srgbClr val="3169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9DA98F-54E3-45F4-A659-2B5AD1D558CB}" v="453" dt="2024-01-31T15:40:37.0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90955" autoAdjust="0"/>
  </p:normalViewPr>
  <p:slideViewPr>
    <p:cSldViewPr snapToGrid="0">
      <p:cViewPr varScale="1">
        <p:scale>
          <a:sx n="82" d="100"/>
          <a:sy n="82" d="100"/>
        </p:scale>
        <p:origin x="52" y="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5" d="100"/>
          <a:sy n="65" d="100"/>
        </p:scale>
        <p:origin x="3154"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font" Target="fonts/font19.fntdata"/><Relationship Id="rId63" Type="http://schemas.openxmlformats.org/officeDocument/2006/relationships/font" Target="fonts/font27.fntdata"/><Relationship Id="rId68" Type="http://schemas.openxmlformats.org/officeDocument/2006/relationships/theme" Target="theme/theme1.xml"/><Relationship Id="rId7" Type="http://schemas.openxmlformats.org/officeDocument/2006/relationships/slide" Target="slides/slide6.xml"/><Relationship Id="rId71"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font" Target="fonts/font17.fntdata"/><Relationship Id="rId58" Type="http://schemas.openxmlformats.org/officeDocument/2006/relationships/font" Target="fonts/font22.fntdata"/><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49" Type="http://schemas.openxmlformats.org/officeDocument/2006/relationships/font" Target="fonts/font13.fntdata"/><Relationship Id="rId57" Type="http://schemas.openxmlformats.org/officeDocument/2006/relationships/font" Target="fonts/font21.fntdata"/><Relationship Id="rId61" Type="http://schemas.openxmlformats.org/officeDocument/2006/relationships/font" Target="fonts/font2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font" Target="fonts/font16.fntdata"/><Relationship Id="rId60" Type="http://schemas.openxmlformats.org/officeDocument/2006/relationships/font" Target="fonts/font24.fntdata"/><Relationship Id="rId65"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font" Target="fonts/font20.fntdata"/><Relationship Id="rId64" Type="http://schemas.openxmlformats.org/officeDocument/2006/relationships/font" Target="fonts/font28.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59" Type="http://schemas.openxmlformats.org/officeDocument/2006/relationships/font" Target="fonts/font23.fntdata"/><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5.fntdata"/><Relationship Id="rId54" Type="http://schemas.openxmlformats.org/officeDocument/2006/relationships/font" Target="fonts/font18.fntdata"/><Relationship Id="rId62" Type="http://schemas.openxmlformats.org/officeDocument/2006/relationships/font" Target="fonts/font26.fntdata"/><Relationship Id="rId7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anneer, Neelima" userId="4c25b904-dde8-4578-84c4-8d7b9072a01d" providerId="ADAL" clId="{D99DA98F-54E3-45F4-A659-2B5AD1D558CB}"/>
    <pc:docChg chg="undo redo custSel addSld delSld modSld sldOrd">
      <pc:chgData name="Thanneer, Neelima" userId="4c25b904-dde8-4578-84c4-8d7b9072a01d" providerId="ADAL" clId="{D99DA98F-54E3-45F4-A659-2B5AD1D558CB}" dt="2024-01-31T15:39:15.654" v="6362" actId="27636"/>
      <pc:docMkLst>
        <pc:docMk/>
      </pc:docMkLst>
      <pc:sldChg chg="modSp mod">
        <pc:chgData name="Thanneer, Neelima" userId="4c25b904-dde8-4578-84c4-8d7b9072a01d" providerId="ADAL" clId="{D99DA98F-54E3-45F4-A659-2B5AD1D558CB}" dt="2024-01-18T22:12:00.548" v="3831" actId="20577"/>
        <pc:sldMkLst>
          <pc:docMk/>
          <pc:sldMk cId="0" sldId="256"/>
        </pc:sldMkLst>
        <pc:spChg chg="mod">
          <ac:chgData name="Thanneer, Neelima" userId="4c25b904-dde8-4578-84c4-8d7b9072a01d" providerId="ADAL" clId="{D99DA98F-54E3-45F4-A659-2B5AD1D558CB}" dt="2024-01-18T22:12:00.548" v="3831" actId="20577"/>
          <ac:spMkLst>
            <pc:docMk/>
            <pc:sldMk cId="0" sldId="256"/>
            <ac:spMk id="77" creationId="{00000000-0000-0000-0000-000000000000}"/>
          </ac:spMkLst>
        </pc:spChg>
        <pc:spChg chg="mod">
          <ac:chgData name="Thanneer, Neelima" userId="4c25b904-dde8-4578-84c4-8d7b9072a01d" providerId="ADAL" clId="{D99DA98F-54E3-45F4-A659-2B5AD1D558CB}" dt="2024-01-18T03:12:06.170" v="3726" actId="27636"/>
          <ac:spMkLst>
            <pc:docMk/>
            <pc:sldMk cId="0" sldId="256"/>
            <ac:spMk id="78" creationId="{00000000-0000-0000-0000-000000000000}"/>
          </ac:spMkLst>
        </pc:spChg>
      </pc:sldChg>
      <pc:sldChg chg="del">
        <pc:chgData name="Thanneer, Neelima" userId="4c25b904-dde8-4578-84c4-8d7b9072a01d" providerId="ADAL" clId="{D99DA98F-54E3-45F4-A659-2B5AD1D558CB}" dt="2024-01-17T19:18:11.546" v="1074" actId="47"/>
        <pc:sldMkLst>
          <pc:docMk/>
          <pc:sldMk cId="0" sldId="257"/>
        </pc:sldMkLst>
      </pc:sldChg>
      <pc:sldChg chg="del">
        <pc:chgData name="Thanneer, Neelima" userId="4c25b904-dde8-4578-84c4-8d7b9072a01d" providerId="ADAL" clId="{D99DA98F-54E3-45F4-A659-2B5AD1D558CB}" dt="2024-01-17T19:18:19.523" v="1075" actId="47"/>
        <pc:sldMkLst>
          <pc:docMk/>
          <pc:sldMk cId="0" sldId="258"/>
        </pc:sldMkLst>
      </pc:sldChg>
      <pc:sldChg chg="modSp del mod">
        <pc:chgData name="Thanneer, Neelima" userId="4c25b904-dde8-4578-84c4-8d7b9072a01d" providerId="ADAL" clId="{D99DA98F-54E3-45F4-A659-2B5AD1D558CB}" dt="2024-01-18T00:00:15.410" v="2834" actId="47"/>
        <pc:sldMkLst>
          <pc:docMk/>
          <pc:sldMk cId="2760892587" sldId="259"/>
        </pc:sldMkLst>
        <pc:spChg chg="mod">
          <ac:chgData name="Thanneer, Neelima" userId="4c25b904-dde8-4578-84c4-8d7b9072a01d" providerId="ADAL" clId="{D99DA98F-54E3-45F4-A659-2B5AD1D558CB}" dt="2024-01-17T18:58:51.576" v="970" actId="108"/>
          <ac:spMkLst>
            <pc:docMk/>
            <pc:sldMk cId="2760892587" sldId="259"/>
            <ac:spMk id="2" creationId="{034BC581-B939-C931-1A4A-CD00B15FB7E3}"/>
          </ac:spMkLst>
        </pc:spChg>
        <pc:spChg chg="mod">
          <ac:chgData name="Thanneer, Neelima" userId="4c25b904-dde8-4578-84c4-8d7b9072a01d" providerId="ADAL" clId="{D99DA98F-54E3-45F4-A659-2B5AD1D558CB}" dt="2024-01-17T19:27:38.320" v="1215" actId="20577"/>
          <ac:spMkLst>
            <pc:docMk/>
            <pc:sldMk cId="2760892587" sldId="259"/>
            <ac:spMk id="3" creationId="{053CABE3-115D-B1E8-1D05-C0939A2C10EA}"/>
          </ac:spMkLst>
        </pc:spChg>
      </pc:sldChg>
      <pc:sldChg chg="modSp mod">
        <pc:chgData name="Thanneer, Neelima" userId="4c25b904-dde8-4578-84c4-8d7b9072a01d" providerId="ADAL" clId="{D99DA98F-54E3-45F4-A659-2B5AD1D558CB}" dt="2024-01-18T03:05:10.663" v="3516" actId="20577"/>
        <pc:sldMkLst>
          <pc:docMk/>
          <pc:sldMk cId="2039645127" sldId="260"/>
        </pc:sldMkLst>
        <pc:spChg chg="mod">
          <ac:chgData name="Thanneer, Neelima" userId="4c25b904-dde8-4578-84c4-8d7b9072a01d" providerId="ADAL" clId="{D99DA98F-54E3-45F4-A659-2B5AD1D558CB}" dt="2024-01-17T23:58:50.582" v="2825" actId="1037"/>
          <ac:spMkLst>
            <pc:docMk/>
            <pc:sldMk cId="2039645127" sldId="260"/>
            <ac:spMk id="2" creationId="{60E74C13-BECB-FCF7-8CB6-4C6E4FAD85EB}"/>
          </ac:spMkLst>
        </pc:spChg>
        <pc:spChg chg="mod">
          <ac:chgData name="Thanneer, Neelima" userId="4c25b904-dde8-4578-84c4-8d7b9072a01d" providerId="ADAL" clId="{D99DA98F-54E3-45F4-A659-2B5AD1D558CB}" dt="2024-01-18T03:05:10.663" v="3516" actId="20577"/>
          <ac:spMkLst>
            <pc:docMk/>
            <pc:sldMk cId="2039645127" sldId="260"/>
            <ac:spMk id="3" creationId="{7C9DBEA6-A5CE-3B0B-EE9B-3EF6417EE97E}"/>
          </ac:spMkLst>
        </pc:spChg>
      </pc:sldChg>
      <pc:sldChg chg="addSp modSp del mod">
        <pc:chgData name="Thanneer, Neelima" userId="4c25b904-dde8-4578-84c4-8d7b9072a01d" providerId="ADAL" clId="{D99DA98F-54E3-45F4-A659-2B5AD1D558CB}" dt="2024-01-17T23:54:17.828" v="2805" actId="47"/>
        <pc:sldMkLst>
          <pc:docMk/>
          <pc:sldMk cId="778064307" sldId="261"/>
        </pc:sldMkLst>
        <pc:spChg chg="mod">
          <ac:chgData name="Thanneer, Neelima" userId="4c25b904-dde8-4578-84c4-8d7b9072a01d" providerId="ADAL" clId="{D99DA98F-54E3-45F4-A659-2B5AD1D558CB}" dt="2024-01-17T23:54:07.554" v="2803" actId="21"/>
          <ac:spMkLst>
            <pc:docMk/>
            <pc:sldMk cId="778064307" sldId="261"/>
            <ac:spMk id="2" creationId="{A8DFD2D6-3E70-14AC-CDCF-0F33A87216C0}"/>
          </ac:spMkLst>
        </pc:spChg>
        <pc:spChg chg="add mod">
          <ac:chgData name="Thanneer, Neelima" userId="4c25b904-dde8-4578-84c4-8d7b9072a01d" providerId="ADAL" clId="{D99DA98F-54E3-45F4-A659-2B5AD1D558CB}" dt="2024-01-17T22:19:37.609" v="2790" actId="1076"/>
          <ac:spMkLst>
            <pc:docMk/>
            <pc:sldMk cId="778064307" sldId="261"/>
            <ac:spMk id="6" creationId="{9008A5F0-D98D-7A3F-CAEA-C8FA61B5E9AD}"/>
          </ac:spMkLst>
        </pc:spChg>
        <pc:graphicFrameChg chg="add mod modGraphic">
          <ac:chgData name="Thanneer, Neelima" userId="4c25b904-dde8-4578-84c4-8d7b9072a01d" providerId="ADAL" clId="{D99DA98F-54E3-45F4-A659-2B5AD1D558CB}" dt="2024-01-17T22:18:52.134" v="2784" actId="207"/>
          <ac:graphicFrameMkLst>
            <pc:docMk/>
            <pc:sldMk cId="778064307" sldId="261"/>
            <ac:graphicFrameMk id="5" creationId="{C1957C75-99F8-F6ED-8EA8-4C9909E4AE4F}"/>
          </ac:graphicFrameMkLst>
        </pc:graphicFrameChg>
      </pc:sldChg>
      <pc:sldChg chg="modSp del mod ord">
        <pc:chgData name="Thanneer, Neelima" userId="4c25b904-dde8-4578-84c4-8d7b9072a01d" providerId="ADAL" clId="{D99DA98F-54E3-45F4-A659-2B5AD1D558CB}" dt="2024-01-17T22:15:16.712" v="2753" actId="47"/>
        <pc:sldMkLst>
          <pc:docMk/>
          <pc:sldMk cId="2175173746" sldId="262"/>
        </pc:sldMkLst>
        <pc:spChg chg="mod">
          <ac:chgData name="Thanneer, Neelima" userId="4c25b904-dde8-4578-84c4-8d7b9072a01d" providerId="ADAL" clId="{D99DA98F-54E3-45F4-A659-2B5AD1D558CB}" dt="2024-01-17T18:58:11.659" v="967" actId="108"/>
          <ac:spMkLst>
            <pc:docMk/>
            <pc:sldMk cId="2175173746" sldId="262"/>
            <ac:spMk id="2" creationId="{AE51E9EF-37B5-5DF4-2FAF-C22ACFE4C209}"/>
          </ac:spMkLst>
        </pc:spChg>
        <pc:spChg chg="mod">
          <ac:chgData name="Thanneer, Neelima" userId="4c25b904-dde8-4578-84c4-8d7b9072a01d" providerId="ADAL" clId="{D99DA98F-54E3-45F4-A659-2B5AD1D558CB}" dt="2024-01-14T19:20:20.940" v="899" actId="255"/>
          <ac:spMkLst>
            <pc:docMk/>
            <pc:sldMk cId="2175173746" sldId="262"/>
            <ac:spMk id="3" creationId="{4951310C-9A19-E81C-5EA5-AF1FDA9AE3A8}"/>
          </ac:spMkLst>
        </pc:spChg>
      </pc:sldChg>
      <pc:sldChg chg="modSp add del mod">
        <pc:chgData name="Thanneer, Neelima" userId="4c25b904-dde8-4578-84c4-8d7b9072a01d" providerId="ADAL" clId="{D99DA98F-54E3-45F4-A659-2B5AD1D558CB}" dt="2024-01-18T00:02:25.103" v="2845" actId="47"/>
        <pc:sldMkLst>
          <pc:docMk/>
          <pc:sldMk cId="61683222" sldId="264"/>
        </pc:sldMkLst>
        <pc:spChg chg="mod">
          <ac:chgData name="Thanneer, Neelima" userId="4c25b904-dde8-4578-84c4-8d7b9072a01d" providerId="ADAL" clId="{D99DA98F-54E3-45F4-A659-2B5AD1D558CB}" dt="2024-01-17T19:58:23.593" v="1435" actId="27636"/>
          <ac:spMkLst>
            <pc:docMk/>
            <pc:sldMk cId="61683222" sldId="264"/>
            <ac:spMk id="2" creationId="{BEB19932-5807-E774-E34A-0DD5EF280E8C}"/>
          </ac:spMkLst>
        </pc:spChg>
        <pc:spChg chg="mod">
          <ac:chgData name="Thanneer, Neelima" userId="4c25b904-dde8-4578-84c4-8d7b9072a01d" providerId="ADAL" clId="{D99DA98F-54E3-45F4-A659-2B5AD1D558CB}" dt="2024-01-18T00:01:09.999" v="2838" actId="108"/>
          <ac:spMkLst>
            <pc:docMk/>
            <pc:sldMk cId="61683222" sldId="264"/>
            <ac:spMk id="3" creationId="{A042F0A4-BF70-7621-A1F8-193534739B85}"/>
          </ac:spMkLst>
        </pc:spChg>
      </pc:sldChg>
      <pc:sldChg chg="modSp del mod">
        <pc:chgData name="Thanneer, Neelima" userId="4c25b904-dde8-4578-84c4-8d7b9072a01d" providerId="ADAL" clId="{D99DA98F-54E3-45F4-A659-2B5AD1D558CB}" dt="2024-01-17T19:27:56.840" v="1216" actId="2696"/>
        <pc:sldMkLst>
          <pc:docMk/>
          <pc:sldMk cId="2122808600" sldId="264"/>
        </pc:sldMkLst>
        <pc:spChg chg="mod">
          <ac:chgData name="Thanneer, Neelima" userId="4c25b904-dde8-4578-84c4-8d7b9072a01d" providerId="ADAL" clId="{D99DA98F-54E3-45F4-A659-2B5AD1D558CB}" dt="2024-01-17T18:58:57.735" v="971" actId="108"/>
          <ac:spMkLst>
            <pc:docMk/>
            <pc:sldMk cId="2122808600" sldId="264"/>
            <ac:spMk id="2" creationId="{BEB19932-5807-E774-E34A-0DD5EF280E8C}"/>
          </ac:spMkLst>
        </pc:spChg>
        <pc:spChg chg="mod">
          <ac:chgData name="Thanneer, Neelima" userId="4c25b904-dde8-4578-84c4-8d7b9072a01d" providerId="ADAL" clId="{D99DA98F-54E3-45F4-A659-2B5AD1D558CB}" dt="2024-01-17T19:27:15.453" v="1203" actId="21"/>
          <ac:spMkLst>
            <pc:docMk/>
            <pc:sldMk cId="2122808600" sldId="264"/>
            <ac:spMk id="3" creationId="{A042F0A4-BF70-7621-A1F8-193534739B85}"/>
          </ac:spMkLst>
        </pc:spChg>
      </pc:sldChg>
      <pc:sldChg chg="modSp add del mod setBg chgLayout">
        <pc:chgData name="Thanneer, Neelima" userId="4c25b904-dde8-4578-84c4-8d7b9072a01d" providerId="ADAL" clId="{D99DA98F-54E3-45F4-A659-2B5AD1D558CB}" dt="2024-01-17T22:09:15.400" v="2719" actId="47"/>
        <pc:sldMkLst>
          <pc:docMk/>
          <pc:sldMk cId="841392739" sldId="265"/>
        </pc:sldMkLst>
        <pc:spChg chg="mod ord">
          <ac:chgData name="Thanneer, Neelima" userId="4c25b904-dde8-4578-84c4-8d7b9072a01d" providerId="ADAL" clId="{D99DA98F-54E3-45F4-A659-2B5AD1D558CB}" dt="2024-01-17T22:07:12.645" v="2713" actId="700"/>
          <ac:spMkLst>
            <pc:docMk/>
            <pc:sldMk cId="841392739" sldId="265"/>
            <ac:spMk id="2" creationId="{AE51E9EF-37B5-5DF4-2FAF-C22ACFE4C209}"/>
          </ac:spMkLst>
        </pc:spChg>
        <pc:spChg chg="mod ord">
          <ac:chgData name="Thanneer, Neelima" userId="4c25b904-dde8-4578-84c4-8d7b9072a01d" providerId="ADAL" clId="{D99DA98F-54E3-45F4-A659-2B5AD1D558CB}" dt="2024-01-17T22:07:12.645" v="2713" actId="700"/>
          <ac:spMkLst>
            <pc:docMk/>
            <pc:sldMk cId="841392739" sldId="265"/>
            <ac:spMk id="3" creationId="{4951310C-9A19-E81C-5EA5-AF1FDA9AE3A8}"/>
          </ac:spMkLst>
        </pc:spChg>
        <pc:spChg chg="mod ord">
          <ac:chgData name="Thanneer, Neelima" userId="4c25b904-dde8-4578-84c4-8d7b9072a01d" providerId="ADAL" clId="{D99DA98F-54E3-45F4-A659-2B5AD1D558CB}" dt="2024-01-17T22:07:12.645" v="2713" actId="700"/>
          <ac:spMkLst>
            <pc:docMk/>
            <pc:sldMk cId="841392739" sldId="265"/>
            <ac:spMk id="4" creationId="{1A778888-89A9-FE48-7A2F-5B2648831D65}"/>
          </ac:spMkLst>
        </pc:spChg>
      </pc:sldChg>
      <pc:sldChg chg="modSp add del mod ord">
        <pc:chgData name="Thanneer, Neelima" userId="4c25b904-dde8-4578-84c4-8d7b9072a01d" providerId="ADAL" clId="{D99DA98F-54E3-45F4-A659-2B5AD1D558CB}" dt="2024-01-17T19:22:39.540" v="1187" actId="47"/>
        <pc:sldMkLst>
          <pc:docMk/>
          <pc:sldMk cId="499857122" sldId="266"/>
        </pc:sldMkLst>
        <pc:spChg chg="mod">
          <ac:chgData name="Thanneer, Neelima" userId="4c25b904-dde8-4578-84c4-8d7b9072a01d" providerId="ADAL" clId="{D99DA98F-54E3-45F4-A659-2B5AD1D558CB}" dt="2024-01-17T18:57:42.853" v="965" actId="108"/>
          <ac:spMkLst>
            <pc:docMk/>
            <pc:sldMk cId="499857122" sldId="266"/>
            <ac:spMk id="2" creationId="{AE51E9EF-37B5-5DF4-2FAF-C22ACFE4C209}"/>
          </ac:spMkLst>
        </pc:spChg>
        <pc:spChg chg="mod">
          <ac:chgData name="Thanneer, Neelima" userId="4c25b904-dde8-4578-84c4-8d7b9072a01d" providerId="ADAL" clId="{D99DA98F-54E3-45F4-A659-2B5AD1D558CB}" dt="2024-01-14T19:17:08.391" v="882" actId="255"/>
          <ac:spMkLst>
            <pc:docMk/>
            <pc:sldMk cId="499857122" sldId="266"/>
            <ac:spMk id="3" creationId="{4951310C-9A19-E81C-5EA5-AF1FDA9AE3A8}"/>
          </ac:spMkLst>
        </pc:spChg>
      </pc:sldChg>
      <pc:sldChg chg="modSp add del mod">
        <pc:chgData name="Thanneer, Neelima" userId="4c25b904-dde8-4578-84c4-8d7b9072a01d" providerId="ADAL" clId="{D99DA98F-54E3-45F4-A659-2B5AD1D558CB}" dt="2024-01-17T22:14:13.307" v="2747" actId="47"/>
        <pc:sldMkLst>
          <pc:docMk/>
          <pc:sldMk cId="1491380828" sldId="267"/>
        </pc:sldMkLst>
        <pc:spChg chg="mod">
          <ac:chgData name="Thanneer, Neelima" userId="4c25b904-dde8-4578-84c4-8d7b9072a01d" providerId="ADAL" clId="{D99DA98F-54E3-45F4-A659-2B5AD1D558CB}" dt="2024-01-17T18:57:54.978" v="966" actId="108"/>
          <ac:spMkLst>
            <pc:docMk/>
            <pc:sldMk cId="1491380828" sldId="267"/>
            <ac:spMk id="2" creationId="{AE51E9EF-37B5-5DF4-2FAF-C22ACFE4C209}"/>
          </ac:spMkLst>
        </pc:spChg>
        <pc:spChg chg="mod">
          <ac:chgData name="Thanneer, Neelima" userId="4c25b904-dde8-4578-84c4-8d7b9072a01d" providerId="ADAL" clId="{D99DA98F-54E3-45F4-A659-2B5AD1D558CB}" dt="2024-01-14T19:19:59.979" v="898" actId="14"/>
          <ac:spMkLst>
            <pc:docMk/>
            <pc:sldMk cId="1491380828" sldId="267"/>
            <ac:spMk id="3" creationId="{4951310C-9A19-E81C-5EA5-AF1FDA9AE3A8}"/>
          </ac:spMkLst>
        </pc:spChg>
      </pc:sldChg>
      <pc:sldChg chg="addSp delSp modSp del mod ord modNotesTx">
        <pc:chgData name="Thanneer, Neelima" userId="4c25b904-dde8-4578-84c4-8d7b9072a01d" providerId="ADAL" clId="{D99DA98F-54E3-45F4-A659-2B5AD1D558CB}" dt="2024-01-18T00:28:59.532" v="2941" actId="47"/>
        <pc:sldMkLst>
          <pc:docMk/>
          <pc:sldMk cId="980753969" sldId="268"/>
        </pc:sldMkLst>
        <pc:spChg chg="mod">
          <ac:chgData name="Thanneer, Neelima" userId="4c25b904-dde8-4578-84c4-8d7b9072a01d" providerId="ADAL" clId="{D99DA98F-54E3-45F4-A659-2B5AD1D558CB}" dt="2024-01-17T21:19:19.966" v="2372" actId="1076"/>
          <ac:spMkLst>
            <pc:docMk/>
            <pc:sldMk cId="980753969" sldId="268"/>
            <ac:spMk id="2" creationId="{AE51E9EF-37B5-5DF4-2FAF-C22ACFE4C209}"/>
          </ac:spMkLst>
        </pc:spChg>
        <pc:spChg chg="mod">
          <ac:chgData name="Thanneer, Neelima" userId="4c25b904-dde8-4578-84c4-8d7b9072a01d" providerId="ADAL" clId="{D99DA98F-54E3-45F4-A659-2B5AD1D558CB}" dt="2024-01-18T00:25:53.393" v="2931" actId="108"/>
          <ac:spMkLst>
            <pc:docMk/>
            <pc:sldMk cId="980753969" sldId="268"/>
            <ac:spMk id="3" creationId="{4951310C-9A19-E81C-5EA5-AF1FDA9AE3A8}"/>
          </ac:spMkLst>
        </pc:spChg>
        <pc:picChg chg="add del mod">
          <ac:chgData name="Thanneer, Neelima" userId="4c25b904-dde8-4578-84c4-8d7b9072a01d" providerId="ADAL" clId="{D99DA98F-54E3-45F4-A659-2B5AD1D558CB}" dt="2024-01-17T21:14:36.525" v="2325" actId="931"/>
          <ac:picMkLst>
            <pc:docMk/>
            <pc:sldMk cId="980753969" sldId="268"/>
            <ac:picMk id="6" creationId="{CD5E9003-3D57-E71C-5981-99336F7680BD}"/>
          </ac:picMkLst>
        </pc:picChg>
        <pc:picChg chg="add del mod">
          <ac:chgData name="Thanneer, Neelima" userId="4c25b904-dde8-4578-84c4-8d7b9072a01d" providerId="ADAL" clId="{D99DA98F-54E3-45F4-A659-2B5AD1D558CB}" dt="2024-01-17T21:14:36.525" v="2325" actId="931"/>
          <ac:picMkLst>
            <pc:docMk/>
            <pc:sldMk cId="980753969" sldId="268"/>
            <ac:picMk id="8" creationId="{74F11656-18C5-ECBA-7717-6CA320649083}"/>
          </ac:picMkLst>
        </pc:picChg>
        <pc:picChg chg="add mod">
          <ac:chgData name="Thanneer, Neelima" userId="4c25b904-dde8-4578-84c4-8d7b9072a01d" providerId="ADAL" clId="{D99DA98F-54E3-45F4-A659-2B5AD1D558CB}" dt="2024-01-17T21:17:03.679" v="2352" actId="1076"/>
          <ac:picMkLst>
            <pc:docMk/>
            <pc:sldMk cId="980753969" sldId="268"/>
            <ac:picMk id="10" creationId="{FA03BFEF-4745-A6B3-4704-4639C4BEF931}"/>
          </ac:picMkLst>
        </pc:picChg>
        <pc:picChg chg="add mod">
          <ac:chgData name="Thanneer, Neelima" userId="4c25b904-dde8-4578-84c4-8d7b9072a01d" providerId="ADAL" clId="{D99DA98F-54E3-45F4-A659-2B5AD1D558CB}" dt="2024-01-17T21:17:06.066" v="2353" actId="1076"/>
          <ac:picMkLst>
            <pc:docMk/>
            <pc:sldMk cId="980753969" sldId="268"/>
            <ac:picMk id="12" creationId="{AB8C4071-2046-30FE-BFA6-CE478EF7335F}"/>
          </ac:picMkLst>
        </pc:picChg>
      </pc:sldChg>
      <pc:sldChg chg="addSp delSp modSp add mod">
        <pc:chgData name="Thanneer, Neelima" userId="4c25b904-dde8-4578-84c4-8d7b9072a01d" providerId="ADAL" clId="{D99DA98F-54E3-45F4-A659-2B5AD1D558CB}" dt="2024-01-30T18:58:24.407" v="5037" actId="20577"/>
        <pc:sldMkLst>
          <pc:docMk/>
          <pc:sldMk cId="2161754424" sldId="269"/>
        </pc:sldMkLst>
        <pc:spChg chg="mod">
          <ac:chgData name="Thanneer, Neelima" userId="4c25b904-dde8-4578-84c4-8d7b9072a01d" providerId="ADAL" clId="{D99DA98F-54E3-45F4-A659-2B5AD1D558CB}" dt="2024-01-18T00:38:14.186" v="2961" actId="1076"/>
          <ac:spMkLst>
            <pc:docMk/>
            <pc:sldMk cId="2161754424" sldId="269"/>
            <ac:spMk id="2" creationId="{AE51E9EF-37B5-5DF4-2FAF-C22ACFE4C209}"/>
          </ac:spMkLst>
        </pc:spChg>
        <pc:spChg chg="mod">
          <ac:chgData name="Thanneer, Neelima" userId="4c25b904-dde8-4578-84c4-8d7b9072a01d" providerId="ADAL" clId="{D99DA98F-54E3-45F4-A659-2B5AD1D558CB}" dt="2024-01-30T18:58:24.407" v="5037" actId="20577"/>
          <ac:spMkLst>
            <pc:docMk/>
            <pc:sldMk cId="2161754424" sldId="269"/>
            <ac:spMk id="3" creationId="{4951310C-9A19-E81C-5EA5-AF1FDA9AE3A8}"/>
          </ac:spMkLst>
        </pc:spChg>
        <pc:spChg chg="add mod">
          <ac:chgData name="Thanneer, Neelima" userId="4c25b904-dde8-4578-84c4-8d7b9072a01d" providerId="ADAL" clId="{D99DA98F-54E3-45F4-A659-2B5AD1D558CB}" dt="2024-01-18T15:24:29.715" v="3750" actId="14100"/>
          <ac:spMkLst>
            <pc:docMk/>
            <pc:sldMk cId="2161754424" sldId="269"/>
            <ac:spMk id="5" creationId="{08A58D3C-C933-1A1E-DCD0-71BDBC5D51F6}"/>
          </ac:spMkLst>
        </pc:spChg>
        <pc:spChg chg="add del mod">
          <ac:chgData name="Thanneer, Neelima" userId="4c25b904-dde8-4578-84c4-8d7b9072a01d" providerId="ADAL" clId="{D99DA98F-54E3-45F4-A659-2B5AD1D558CB}" dt="2024-01-18T02:57:37.845" v="3446" actId="1076"/>
          <ac:spMkLst>
            <pc:docMk/>
            <pc:sldMk cId="2161754424" sldId="269"/>
            <ac:spMk id="7" creationId="{FF787464-F6D8-0E06-7195-040A44B8450A}"/>
          </ac:spMkLst>
        </pc:spChg>
        <pc:spChg chg="add del mod">
          <ac:chgData name="Thanneer, Neelima" userId="4c25b904-dde8-4578-84c4-8d7b9072a01d" providerId="ADAL" clId="{D99DA98F-54E3-45F4-A659-2B5AD1D558CB}" dt="2024-01-18T02:38:09.897" v="3016" actId="767"/>
          <ac:spMkLst>
            <pc:docMk/>
            <pc:sldMk cId="2161754424" sldId="269"/>
            <ac:spMk id="8" creationId="{67763D58-1823-DC13-DE56-B11F588BE59A}"/>
          </ac:spMkLst>
        </pc:spChg>
        <pc:spChg chg="add del mod">
          <ac:chgData name="Thanneer, Neelima" userId="4c25b904-dde8-4578-84c4-8d7b9072a01d" providerId="ADAL" clId="{D99DA98F-54E3-45F4-A659-2B5AD1D558CB}" dt="2024-01-18T15:24:34.186" v="3752" actId="478"/>
          <ac:spMkLst>
            <pc:docMk/>
            <pc:sldMk cId="2161754424" sldId="269"/>
            <ac:spMk id="8" creationId="{DD617F38-2635-FECC-30B0-9F39EC9663EC}"/>
          </ac:spMkLst>
        </pc:spChg>
        <pc:spChg chg="add del mod">
          <ac:chgData name="Thanneer, Neelima" userId="4c25b904-dde8-4578-84c4-8d7b9072a01d" providerId="ADAL" clId="{D99DA98F-54E3-45F4-A659-2B5AD1D558CB}" dt="2024-01-18T02:47:11.497" v="3274" actId="11529"/>
          <ac:spMkLst>
            <pc:docMk/>
            <pc:sldMk cId="2161754424" sldId="269"/>
            <ac:spMk id="9" creationId="{989D7BD7-0CD6-3BB4-809F-D6591FF269CD}"/>
          </ac:spMkLst>
        </pc:spChg>
        <pc:spChg chg="add del mod">
          <ac:chgData name="Thanneer, Neelima" userId="4c25b904-dde8-4578-84c4-8d7b9072a01d" providerId="ADAL" clId="{D99DA98F-54E3-45F4-A659-2B5AD1D558CB}" dt="2024-01-18T15:27:58.026" v="3769"/>
          <ac:spMkLst>
            <pc:docMk/>
            <pc:sldMk cId="2161754424" sldId="269"/>
            <ac:spMk id="9" creationId="{A6F33BAC-EB9C-D282-6C57-26C64C45D209}"/>
          </ac:spMkLst>
        </pc:spChg>
        <pc:spChg chg="add mod">
          <ac:chgData name="Thanneer, Neelima" userId="4c25b904-dde8-4578-84c4-8d7b9072a01d" providerId="ADAL" clId="{D99DA98F-54E3-45F4-A659-2B5AD1D558CB}" dt="2024-01-18T15:28:07.855" v="3770" actId="1076"/>
          <ac:spMkLst>
            <pc:docMk/>
            <pc:sldMk cId="2161754424" sldId="269"/>
            <ac:spMk id="10" creationId="{FA5F131B-64AB-9F62-78CF-486E5391D69F}"/>
          </ac:spMkLst>
        </pc:spChg>
        <pc:spChg chg="add del mod">
          <ac:chgData name="Thanneer, Neelima" userId="4c25b904-dde8-4578-84c4-8d7b9072a01d" providerId="ADAL" clId="{D99DA98F-54E3-45F4-A659-2B5AD1D558CB}" dt="2024-01-18T15:27:20.708" v="3759" actId="767"/>
          <ac:spMkLst>
            <pc:docMk/>
            <pc:sldMk cId="2161754424" sldId="269"/>
            <ac:spMk id="11" creationId="{691EC987-DCC9-369B-F26F-C0516B7CA71E}"/>
          </ac:spMkLst>
        </pc:spChg>
        <pc:spChg chg="add del mod">
          <ac:chgData name="Thanneer, Neelima" userId="4c25b904-dde8-4578-84c4-8d7b9072a01d" providerId="ADAL" clId="{D99DA98F-54E3-45F4-A659-2B5AD1D558CB}" dt="2024-01-18T02:53:26.357" v="3313" actId="11529"/>
          <ac:spMkLst>
            <pc:docMk/>
            <pc:sldMk cId="2161754424" sldId="269"/>
            <ac:spMk id="12" creationId="{B7ACC118-AFC4-7EF7-4F84-70B34EB8B9A9}"/>
          </ac:spMkLst>
        </pc:spChg>
        <pc:graphicFrameChg chg="add del mod modGraphic">
          <ac:chgData name="Thanneer, Neelima" userId="4c25b904-dde8-4578-84c4-8d7b9072a01d" providerId="ADAL" clId="{D99DA98F-54E3-45F4-A659-2B5AD1D558CB}" dt="2024-01-18T02:53:37.519" v="3314" actId="21"/>
          <ac:graphicFrameMkLst>
            <pc:docMk/>
            <pc:sldMk cId="2161754424" sldId="269"/>
            <ac:graphicFrameMk id="11" creationId="{F4D35A87-E1AF-BC7E-6DBA-965928000BCA}"/>
          </ac:graphicFrameMkLst>
        </pc:graphicFrameChg>
        <pc:picChg chg="add mod">
          <ac:chgData name="Thanneer, Neelima" userId="4c25b904-dde8-4578-84c4-8d7b9072a01d" providerId="ADAL" clId="{D99DA98F-54E3-45F4-A659-2B5AD1D558CB}" dt="2024-01-18T02:52:39.716" v="3311" actId="1076"/>
          <ac:picMkLst>
            <pc:docMk/>
            <pc:sldMk cId="2161754424" sldId="269"/>
            <ac:picMk id="6" creationId="{2DF37B99-A50D-E5DB-9EB3-84431A46CADA}"/>
          </ac:picMkLst>
        </pc:picChg>
        <pc:picChg chg="add del mod">
          <ac:chgData name="Thanneer, Neelima" userId="4c25b904-dde8-4578-84c4-8d7b9072a01d" providerId="ADAL" clId="{D99DA98F-54E3-45F4-A659-2B5AD1D558CB}" dt="2024-01-18T02:47:49.885" v="3282"/>
          <ac:picMkLst>
            <pc:docMk/>
            <pc:sldMk cId="2161754424" sldId="269"/>
            <ac:picMk id="10" creationId="{60EADCB5-64C0-48CB-8F48-C76BB17D1808}"/>
          </ac:picMkLst>
        </pc:picChg>
      </pc:sldChg>
      <pc:sldChg chg="modSp add del mod">
        <pc:chgData name="Thanneer, Neelima" userId="4c25b904-dde8-4578-84c4-8d7b9072a01d" providerId="ADAL" clId="{D99DA98F-54E3-45F4-A659-2B5AD1D558CB}" dt="2024-01-14T19:10:28.504" v="818" actId="47"/>
        <pc:sldMkLst>
          <pc:docMk/>
          <pc:sldMk cId="2732288838" sldId="270"/>
        </pc:sldMkLst>
        <pc:spChg chg="mod">
          <ac:chgData name="Thanneer, Neelima" userId="4c25b904-dde8-4578-84c4-8d7b9072a01d" providerId="ADAL" clId="{D99DA98F-54E3-45F4-A659-2B5AD1D558CB}" dt="2024-01-14T18:38:47.375" v="513" actId="20577"/>
          <ac:spMkLst>
            <pc:docMk/>
            <pc:sldMk cId="2732288838" sldId="270"/>
            <ac:spMk id="2" creationId="{AE51E9EF-37B5-5DF4-2FAF-C22ACFE4C209}"/>
          </ac:spMkLst>
        </pc:spChg>
        <pc:spChg chg="mod">
          <ac:chgData name="Thanneer, Neelima" userId="4c25b904-dde8-4578-84c4-8d7b9072a01d" providerId="ADAL" clId="{D99DA98F-54E3-45F4-A659-2B5AD1D558CB}" dt="2024-01-14T18:58:48.168" v="607" actId="21"/>
          <ac:spMkLst>
            <pc:docMk/>
            <pc:sldMk cId="2732288838" sldId="270"/>
            <ac:spMk id="3" creationId="{4951310C-9A19-E81C-5EA5-AF1FDA9AE3A8}"/>
          </ac:spMkLst>
        </pc:spChg>
      </pc:sldChg>
      <pc:sldChg chg="modSp add del mod">
        <pc:chgData name="Thanneer, Neelima" userId="4c25b904-dde8-4578-84c4-8d7b9072a01d" providerId="ADAL" clId="{D99DA98F-54E3-45F4-A659-2B5AD1D558CB}" dt="2024-01-14T19:10:30.798" v="819" actId="47"/>
        <pc:sldMkLst>
          <pc:docMk/>
          <pc:sldMk cId="3581763503" sldId="271"/>
        </pc:sldMkLst>
        <pc:spChg chg="mod">
          <ac:chgData name="Thanneer, Neelima" userId="4c25b904-dde8-4578-84c4-8d7b9072a01d" providerId="ADAL" clId="{D99DA98F-54E3-45F4-A659-2B5AD1D558CB}" dt="2024-01-14T18:49:31.353" v="598" actId="20577"/>
          <ac:spMkLst>
            <pc:docMk/>
            <pc:sldMk cId="3581763503" sldId="271"/>
            <ac:spMk id="2" creationId="{AE51E9EF-37B5-5DF4-2FAF-C22ACFE4C209}"/>
          </ac:spMkLst>
        </pc:spChg>
        <pc:spChg chg="mod">
          <ac:chgData name="Thanneer, Neelima" userId="4c25b904-dde8-4578-84c4-8d7b9072a01d" providerId="ADAL" clId="{D99DA98F-54E3-45F4-A659-2B5AD1D558CB}" dt="2024-01-14T18:49:58.706" v="605" actId="20577"/>
          <ac:spMkLst>
            <pc:docMk/>
            <pc:sldMk cId="3581763503" sldId="271"/>
            <ac:spMk id="3" creationId="{4951310C-9A19-E81C-5EA5-AF1FDA9AE3A8}"/>
          </ac:spMkLst>
        </pc:spChg>
      </pc:sldChg>
      <pc:sldChg chg="modSp add mod">
        <pc:chgData name="Thanneer, Neelima" userId="4c25b904-dde8-4578-84c4-8d7b9072a01d" providerId="ADAL" clId="{D99DA98F-54E3-45F4-A659-2B5AD1D558CB}" dt="2024-01-19T15:54:26.959" v="4675" actId="108"/>
        <pc:sldMkLst>
          <pc:docMk/>
          <pc:sldMk cId="2273473325" sldId="272"/>
        </pc:sldMkLst>
        <pc:spChg chg="mod">
          <ac:chgData name="Thanneer, Neelima" userId="4c25b904-dde8-4578-84c4-8d7b9072a01d" providerId="ADAL" clId="{D99DA98F-54E3-45F4-A659-2B5AD1D558CB}" dt="2024-01-18T00:06:04.877" v="2847" actId="14100"/>
          <ac:spMkLst>
            <pc:docMk/>
            <pc:sldMk cId="2273473325" sldId="272"/>
            <ac:spMk id="2" creationId="{AE51E9EF-37B5-5DF4-2FAF-C22ACFE4C209}"/>
          </ac:spMkLst>
        </pc:spChg>
        <pc:spChg chg="mod">
          <ac:chgData name="Thanneer, Neelima" userId="4c25b904-dde8-4578-84c4-8d7b9072a01d" providerId="ADAL" clId="{D99DA98F-54E3-45F4-A659-2B5AD1D558CB}" dt="2024-01-19T15:54:26.959" v="4675" actId="108"/>
          <ac:spMkLst>
            <pc:docMk/>
            <pc:sldMk cId="2273473325" sldId="272"/>
            <ac:spMk id="3" creationId="{4951310C-9A19-E81C-5EA5-AF1FDA9AE3A8}"/>
          </ac:spMkLst>
        </pc:spChg>
      </pc:sldChg>
      <pc:sldChg chg="modSp add del mod">
        <pc:chgData name="Thanneer, Neelima" userId="4c25b904-dde8-4578-84c4-8d7b9072a01d" providerId="ADAL" clId="{D99DA98F-54E3-45F4-A659-2B5AD1D558CB}" dt="2024-01-17T19:00:20.298" v="978" actId="47"/>
        <pc:sldMkLst>
          <pc:docMk/>
          <pc:sldMk cId="3353399755" sldId="273"/>
        </pc:sldMkLst>
        <pc:spChg chg="mod">
          <ac:chgData name="Thanneer, Neelima" userId="4c25b904-dde8-4578-84c4-8d7b9072a01d" providerId="ADAL" clId="{D99DA98F-54E3-45F4-A659-2B5AD1D558CB}" dt="2024-01-14T19:11:24.979" v="857" actId="20577"/>
          <ac:spMkLst>
            <pc:docMk/>
            <pc:sldMk cId="3353399755" sldId="273"/>
            <ac:spMk id="2" creationId="{AE51E9EF-37B5-5DF4-2FAF-C22ACFE4C209}"/>
          </ac:spMkLst>
        </pc:spChg>
        <pc:spChg chg="mod">
          <ac:chgData name="Thanneer, Neelima" userId="4c25b904-dde8-4578-84c4-8d7b9072a01d" providerId="ADAL" clId="{D99DA98F-54E3-45F4-A659-2B5AD1D558CB}" dt="2024-01-14T19:11:17.229" v="842" actId="6549"/>
          <ac:spMkLst>
            <pc:docMk/>
            <pc:sldMk cId="3353399755" sldId="273"/>
            <ac:spMk id="3" creationId="{4951310C-9A19-E81C-5EA5-AF1FDA9AE3A8}"/>
          </ac:spMkLst>
        </pc:spChg>
      </pc:sldChg>
      <pc:sldChg chg="add">
        <pc:chgData name="Thanneer, Neelima" userId="4c25b904-dde8-4578-84c4-8d7b9072a01d" providerId="ADAL" clId="{D99DA98F-54E3-45F4-A659-2B5AD1D558CB}" dt="2024-01-17T18:56:57.646" v="963"/>
        <pc:sldMkLst>
          <pc:docMk/>
          <pc:sldMk cId="0" sldId="274"/>
        </pc:sldMkLst>
      </pc:sldChg>
      <pc:sldChg chg="addSp delSp modSp add mod ord">
        <pc:chgData name="Thanneer, Neelima" userId="4c25b904-dde8-4578-84c4-8d7b9072a01d" providerId="ADAL" clId="{D99DA98F-54E3-45F4-A659-2B5AD1D558CB}" dt="2024-01-18T15:29:32.549" v="3774" actId="20577"/>
        <pc:sldMkLst>
          <pc:docMk/>
          <pc:sldMk cId="564602351" sldId="309"/>
        </pc:sldMkLst>
        <pc:spChg chg="mod">
          <ac:chgData name="Thanneer, Neelima" userId="4c25b904-dde8-4578-84c4-8d7b9072a01d" providerId="ADAL" clId="{D99DA98F-54E3-45F4-A659-2B5AD1D558CB}" dt="2024-01-17T21:43:47.688" v="2655" actId="20577"/>
          <ac:spMkLst>
            <pc:docMk/>
            <pc:sldMk cId="564602351" sldId="309"/>
            <ac:spMk id="2" creationId="{00000000-0000-0000-0000-000000000000}"/>
          </ac:spMkLst>
        </pc:spChg>
        <pc:spChg chg="add mod">
          <ac:chgData name="Thanneer, Neelima" userId="4c25b904-dde8-4578-84c4-8d7b9072a01d" providerId="ADAL" clId="{D99DA98F-54E3-45F4-A659-2B5AD1D558CB}" dt="2024-01-17T21:41:41.671" v="2608" actId="20577"/>
          <ac:spMkLst>
            <pc:docMk/>
            <pc:sldMk cId="564602351" sldId="309"/>
            <ac:spMk id="8" creationId="{4EA03FAC-24D5-10D4-F24D-3068718C5B0F}"/>
          </ac:spMkLst>
        </pc:spChg>
        <pc:spChg chg="add mod">
          <ac:chgData name="Thanneer, Neelima" userId="4c25b904-dde8-4578-84c4-8d7b9072a01d" providerId="ADAL" clId="{D99DA98F-54E3-45F4-A659-2B5AD1D558CB}" dt="2024-01-17T21:43:59.947" v="2657" actId="1076"/>
          <ac:spMkLst>
            <pc:docMk/>
            <pc:sldMk cId="564602351" sldId="309"/>
            <ac:spMk id="9" creationId="{DA8DC59F-7239-65DD-4DEB-56FD96B5C870}"/>
          </ac:spMkLst>
        </pc:spChg>
        <pc:spChg chg="del mod">
          <ac:chgData name="Thanneer, Neelima" userId="4c25b904-dde8-4578-84c4-8d7b9072a01d" providerId="ADAL" clId="{D99DA98F-54E3-45F4-A659-2B5AD1D558CB}" dt="2024-01-17T20:37:23.135" v="1446"/>
          <ac:spMkLst>
            <pc:docMk/>
            <pc:sldMk cId="564602351" sldId="309"/>
            <ac:spMk id="11" creationId="{BC84B2A7-762F-4D43-BA31-2B82798642B3}"/>
          </ac:spMkLst>
        </pc:spChg>
        <pc:graphicFrameChg chg="add mod modGraphic">
          <ac:chgData name="Thanneer, Neelima" userId="4c25b904-dde8-4578-84c4-8d7b9072a01d" providerId="ADAL" clId="{D99DA98F-54E3-45F4-A659-2B5AD1D558CB}" dt="2024-01-18T15:29:32.549" v="3774" actId="20577"/>
          <ac:graphicFrameMkLst>
            <pc:docMk/>
            <pc:sldMk cId="564602351" sldId="309"/>
            <ac:graphicFrameMk id="6" creationId="{10587877-26D7-3424-AD89-2B01AF743D1E}"/>
          </ac:graphicFrameMkLst>
        </pc:graphicFrameChg>
        <pc:picChg chg="add del mod">
          <ac:chgData name="Thanneer, Neelima" userId="4c25b904-dde8-4578-84c4-8d7b9072a01d" providerId="ADAL" clId="{D99DA98F-54E3-45F4-A659-2B5AD1D558CB}" dt="2024-01-17T20:50:22.899" v="2023" actId="21"/>
          <ac:picMkLst>
            <pc:docMk/>
            <pc:sldMk cId="564602351" sldId="309"/>
            <ac:picMk id="3" creationId="{D2304088-00A7-4E53-B31C-E45FF7906CAD}"/>
          </ac:picMkLst>
        </pc:picChg>
        <pc:picChg chg="add del mod">
          <ac:chgData name="Thanneer, Neelima" userId="4c25b904-dde8-4578-84c4-8d7b9072a01d" providerId="ADAL" clId="{D99DA98F-54E3-45F4-A659-2B5AD1D558CB}" dt="2024-01-17T20:50:26.585" v="2024" actId="21"/>
          <ac:picMkLst>
            <pc:docMk/>
            <pc:sldMk cId="564602351" sldId="309"/>
            <ac:picMk id="4" creationId="{6284177E-A3D3-BFCA-F95E-CF890DE2CD59}"/>
          </ac:picMkLst>
        </pc:picChg>
        <pc:picChg chg="add mod">
          <ac:chgData name="Thanneer, Neelima" userId="4c25b904-dde8-4578-84c4-8d7b9072a01d" providerId="ADAL" clId="{D99DA98F-54E3-45F4-A659-2B5AD1D558CB}" dt="2024-01-17T21:41:47.104" v="2609" actId="1076"/>
          <ac:picMkLst>
            <pc:docMk/>
            <pc:sldMk cId="564602351" sldId="309"/>
            <ac:picMk id="5" creationId="{24485254-735C-4823-961F-E162B898E69D}"/>
          </ac:picMkLst>
        </pc:picChg>
      </pc:sldChg>
      <pc:sldChg chg="add">
        <pc:chgData name="Thanneer, Neelima" userId="4c25b904-dde8-4578-84c4-8d7b9072a01d" providerId="ADAL" clId="{D99DA98F-54E3-45F4-A659-2B5AD1D558CB}" dt="2024-01-17T18:56:57.646" v="963"/>
        <pc:sldMkLst>
          <pc:docMk/>
          <pc:sldMk cId="2669471994" sldId="321"/>
        </pc:sldMkLst>
      </pc:sldChg>
      <pc:sldChg chg="modSp add mod">
        <pc:chgData name="Thanneer, Neelima" userId="4c25b904-dde8-4578-84c4-8d7b9072a01d" providerId="ADAL" clId="{D99DA98F-54E3-45F4-A659-2B5AD1D558CB}" dt="2024-01-17T19:49:02.440" v="1249" actId="6549"/>
        <pc:sldMkLst>
          <pc:docMk/>
          <pc:sldMk cId="4022873770" sldId="515"/>
        </pc:sldMkLst>
        <pc:spChg chg="mod">
          <ac:chgData name="Thanneer, Neelima" userId="4c25b904-dde8-4578-84c4-8d7b9072a01d" providerId="ADAL" clId="{D99DA98F-54E3-45F4-A659-2B5AD1D558CB}" dt="2024-01-17T19:49:02.440" v="1249" actId="6549"/>
          <ac:spMkLst>
            <pc:docMk/>
            <pc:sldMk cId="4022873770" sldId="515"/>
            <ac:spMk id="3" creationId="{00000000-0000-0000-0000-000000000000}"/>
          </ac:spMkLst>
        </pc:spChg>
      </pc:sldChg>
      <pc:sldChg chg="add">
        <pc:chgData name="Thanneer, Neelima" userId="4c25b904-dde8-4578-84c4-8d7b9072a01d" providerId="ADAL" clId="{D99DA98F-54E3-45F4-A659-2B5AD1D558CB}" dt="2024-01-17T18:56:57.646" v="963"/>
        <pc:sldMkLst>
          <pc:docMk/>
          <pc:sldMk cId="0" sldId="521"/>
        </pc:sldMkLst>
      </pc:sldChg>
      <pc:sldChg chg="modSp add mod">
        <pc:chgData name="Thanneer, Neelima" userId="4c25b904-dde8-4578-84c4-8d7b9072a01d" providerId="ADAL" clId="{D99DA98F-54E3-45F4-A659-2B5AD1D558CB}" dt="2024-01-18T00:31:25.522" v="2949" actId="207"/>
        <pc:sldMkLst>
          <pc:docMk/>
          <pc:sldMk cId="1256983868" sldId="525"/>
        </pc:sldMkLst>
        <pc:spChg chg="mod">
          <ac:chgData name="Thanneer, Neelima" userId="4c25b904-dde8-4578-84c4-8d7b9072a01d" providerId="ADAL" clId="{D99DA98F-54E3-45F4-A659-2B5AD1D558CB}" dt="2024-01-18T00:29:05.677" v="2943" actId="20577"/>
          <ac:spMkLst>
            <pc:docMk/>
            <pc:sldMk cId="1256983868" sldId="525"/>
            <ac:spMk id="2" creationId="{91F4AB4C-9FC8-9C23-3CF9-781B8FD305D2}"/>
          </ac:spMkLst>
        </pc:spChg>
        <pc:spChg chg="mod">
          <ac:chgData name="Thanneer, Neelima" userId="4c25b904-dde8-4578-84c4-8d7b9072a01d" providerId="ADAL" clId="{D99DA98F-54E3-45F4-A659-2B5AD1D558CB}" dt="2024-01-18T00:31:25.522" v="2949" actId="207"/>
          <ac:spMkLst>
            <pc:docMk/>
            <pc:sldMk cId="1256983868" sldId="525"/>
            <ac:spMk id="14" creationId="{7397A0ED-44B8-3C5D-82CF-ABA22314C64D}"/>
          </ac:spMkLst>
        </pc:spChg>
      </pc:sldChg>
      <pc:sldChg chg="addSp delSp modSp add mod modClrScheme chgLayout">
        <pc:chgData name="Thanneer, Neelima" userId="4c25b904-dde8-4578-84c4-8d7b9072a01d" providerId="ADAL" clId="{D99DA98F-54E3-45F4-A659-2B5AD1D558CB}" dt="2024-01-19T15:50:53.465" v="4588" actId="6549"/>
        <pc:sldMkLst>
          <pc:docMk/>
          <pc:sldMk cId="960028146" sldId="526"/>
        </pc:sldMkLst>
        <pc:spChg chg="mod">
          <ac:chgData name="Thanneer, Neelima" userId="4c25b904-dde8-4578-84c4-8d7b9072a01d" providerId="ADAL" clId="{D99DA98F-54E3-45F4-A659-2B5AD1D558CB}" dt="2024-01-18T23:21:12.405" v="4238" actId="26606"/>
          <ac:spMkLst>
            <pc:docMk/>
            <pc:sldMk cId="960028146" sldId="526"/>
            <ac:spMk id="2" creationId="{91F4AB4C-9FC8-9C23-3CF9-781B8FD305D2}"/>
          </ac:spMkLst>
        </pc:spChg>
        <pc:spChg chg="add del mod">
          <ac:chgData name="Thanneer, Neelima" userId="4c25b904-dde8-4578-84c4-8d7b9072a01d" providerId="ADAL" clId="{D99DA98F-54E3-45F4-A659-2B5AD1D558CB}" dt="2024-01-18T22:17:39.890" v="3854" actId="26606"/>
          <ac:spMkLst>
            <pc:docMk/>
            <pc:sldMk cId="960028146" sldId="526"/>
            <ac:spMk id="14" creationId="{7397A0ED-44B8-3C5D-82CF-ABA22314C64D}"/>
          </ac:spMkLst>
        </pc:spChg>
        <pc:spChg chg="add mod">
          <ac:chgData name="Thanneer, Neelima" userId="4c25b904-dde8-4578-84c4-8d7b9072a01d" providerId="ADAL" clId="{D99DA98F-54E3-45F4-A659-2B5AD1D558CB}" dt="2024-01-18T23:21:12.405" v="4238" actId="26606"/>
          <ac:spMkLst>
            <pc:docMk/>
            <pc:sldMk cId="960028146" sldId="526"/>
            <ac:spMk id="19" creationId="{97631612-09A4-37F0-C5C7-33E7DF8B41CB}"/>
          </ac:spMkLst>
        </pc:spChg>
        <pc:spChg chg="add del mod">
          <ac:chgData name="Thanneer, Neelima" userId="4c25b904-dde8-4578-84c4-8d7b9072a01d" providerId="ADAL" clId="{D99DA98F-54E3-45F4-A659-2B5AD1D558CB}" dt="2024-01-18T22:17:39.874" v="3853" actId="26606"/>
          <ac:spMkLst>
            <pc:docMk/>
            <pc:sldMk cId="960028146" sldId="526"/>
            <ac:spMk id="20" creationId="{D167F937-C881-1846-76E6-BA0321747A92}"/>
          </ac:spMkLst>
        </pc:spChg>
        <pc:spChg chg="add del mod">
          <ac:chgData name="Thanneer, Neelima" userId="4c25b904-dde8-4578-84c4-8d7b9072a01d" providerId="ADAL" clId="{D99DA98F-54E3-45F4-A659-2B5AD1D558CB}" dt="2024-01-19T15:50:53.465" v="4588" actId="6549"/>
          <ac:spMkLst>
            <pc:docMk/>
            <pc:sldMk cId="960028146" sldId="526"/>
            <ac:spMk id="22" creationId="{7397A0ED-44B8-3C5D-82CF-ABA22314C64D}"/>
          </ac:spMkLst>
        </pc:spChg>
        <pc:spChg chg="add del mod">
          <ac:chgData name="Thanneer, Neelima" userId="4c25b904-dde8-4578-84c4-8d7b9072a01d" providerId="ADAL" clId="{D99DA98F-54E3-45F4-A659-2B5AD1D558CB}" dt="2024-01-18T23:20:59.570" v="4236" actId="26606"/>
          <ac:spMkLst>
            <pc:docMk/>
            <pc:sldMk cId="960028146" sldId="526"/>
            <ac:spMk id="27" creationId="{AF71763F-6DED-C938-D390-B5DE2306BE78}"/>
          </ac:spMkLst>
        </pc:spChg>
        <pc:spChg chg="add del">
          <ac:chgData name="Thanneer, Neelima" userId="4c25b904-dde8-4578-84c4-8d7b9072a01d" providerId="ADAL" clId="{D99DA98F-54E3-45F4-A659-2B5AD1D558CB}" dt="2024-01-18T23:20:59.570" v="4236" actId="26606"/>
          <ac:spMkLst>
            <pc:docMk/>
            <pc:sldMk cId="960028146" sldId="526"/>
            <ac:spMk id="38" creationId="{7397A0ED-44B8-3C5D-82CF-ABA22314C64D}"/>
          </ac:spMkLst>
        </pc:spChg>
        <pc:spChg chg="add del">
          <ac:chgData name="Thanneer, Neelima" userId="4c25b904-dde8-4578-84c4-8d7b9072a01d" providerId="ADAL" clId="{D99DA98F-54E3-45F4-A659-2B5AD1D558CB}" dt="2024-01-18T23:21:12.405" v="4238" actId="26606"/>
          <ac:spMkLst>
            <pc:docMk/>
            <pc:sldMk cId="960028146" sldId="526"/>
            <ac:spMk id="40" creationId="{7397A0ED-44B8-3C5D-82CF-ABA22314C64D}"/>
          </ac:spMkLst>
        </pc:spChg>
        <pc:graphicFrameChg chg="add del">
          <ac:chgData name="Thanneer, Neelima" userId="4c25b904-dde8-4578-84c4-8d7b9072a01d" providerId="ADAL" clId="{D99DA98F-54E3-45F4-A659-2B5AD1D558CB}" dt="2024-01-18T22:17:39.874" v="3853" actId="26606"/>
          <ac:graphicFrameMkLst>
            <pc:docMk/>
            <pc:sldMk cId="960028146" sldId="526"/>
            <ac:graphicFrameMk id="16" creationId="{39BABA5E-F00A-232D-4444-6CA49918BE26}"/>
          </ac:graphicFrameMkLst>
        </pc:graphicFrameChg>
        <pc:graphicFrameChg chg="add del">
          <ac:chgData name="Thanneer, Neelima" userId="4c25b904-dde8-4578-84c4-8d7b9072a01d" providerId="ADAL" clId="{D99DA98F-54E3-45F4-A659-2B5AD1D558CB}" dt="2024-01-18T23:20:19.827" v="4222" actId="26606"/>
          <ac:graphicFrameMkLst>
            <pc:docMk/>
            <pc:sldMk cId="960028146" sldId="526"/>
            <ac:graphicFrameMk id="24" creationId="{A5FBB3DD-EC50-A12D-C8FB-E21016946807}"/>
          </ac:graphicFrameMkLst>
        </pc:graphicFrameChg>
        <pc:graphicFrameChg chg="add del">
          <ac:chgData name="Thanneer, Neelima" userId="4c25b904-dde8-4578-84c4-8d7b9072a01d" providerId="ADAL" clId="{D99DA98F-54E3-45F4-A659-2B5AD1D558CB}" dt="2024-01-18T23:20:22.028" v="4224" actId="26606"/>
          <ac:graphicFrameMkLst>
            <pc:docMk/>
            <pc:sldMk cId="960028146" sldId="526"/>
            <ac:graphicFrameMk id="26" creationId="{767680E1-D97C-03F8-B571-88AE531B1143}"/>
          </ac:graphicFrameMkLst>
        </pc:graphicFrameChg>
        <pc:graphicFrameChg chg="add del">
          <ac:chgData name="Thanneer, Neelima" userId="4c25b904-dde8-4578-84c4-8d7b9072a01d" providerId="ADAL" clId="{D99DA98F-54E3-45F4-A659-2B5AD1D558CB}" dt="2024-01-18T23:20:29.431" v="4226" actId="26606"/>
          <ac:graphicFrameMkLst>
            <pc:docMk/>
            <pc:sldMk cId="960028146" sldId="526"/>
            <ac:graphicFrameMk id="28" creationId="{D0FB8116-BA64-4887-A4BC-A391273449D1}"/>
          </ac:graphicFrameMkLst>
        </pc:graphicFrameChg>
        <pc:graphicFrameChg chg="add del">
          <ac:chgData name="Thanneer, Neelima" userId="4c25b904-dde8-4578-84c4-8d7b9072a01d" providerId="ADAL" clId="{D99DA98F-54E3-45F4-A659-2B5AD1D558CB}" dt="2024-01-18T23:20:30.807" v="4228" actId="26606"/>
          <ac:graphicFrameMkLst>
            <pc:docMk/>
            <pc:sldMk cId="960028146" sldId="526"/>
            <ac:graphicFrameMk id="30" creationId="{91163705-2744-50E1-7B2E-F697A772EA7E}"/>
          </ac:graphicFrameMkLst>
        </pc:graphicFrameChg>
        <pc:graphicFrameChg chg="add del">
          <ac:chgData name="Thanneer, Neelima" userId="4c25b904-dde8-4578-84c4-8d7b9072a01d" providerId="ADAL" clId="{D99DA98F-54E3-45F4-A659-2B5AD1D558CB}" dt="2024-01-18T23:20:34.810" v="4230" actId="26606"/>
          <ac:graphicFrameMkLst>
            <pc:docMk/>
            <pc:sldMk cId="960028146" sldId="526"/>
            <ac:graphicFrameMk id="32" creationId="{7124110B-62B0-9AEC-6B89-EC43D5804E3A}"/>
          </ac:graphicFrameMkLst>
        </pc:graphicFrameChg>
        <pc:graphicFrameChg chg="add del">
          <ac:chgData name="Thanneer, Neelima" userId="4c25b904-dde8-4578-84c4-8d7b9072a01d" providerId="ADAL" clId="{D99DA98F-54E3-45F4-A659-2B5AD1D558CB}" dt="2024-01-18T23:20:45.977" v="4232" actId="26606"/>
          <ac:graphicFrameMkLst>
            <pc:docMk/>
            <pc:sldMk cId="960028146" sldId="526"/>
            <ac:graphicFrameMk id="34" creationId="{9B384286-F624-7316-9105-69679F09C9E2}"/>
          </ac:graphicFrameMkLst>
        </pc:graphicFrameChg>
        <pc:graphicFrameChg chg="add del">
          <ac:chgData name="Thanneer, Neelima" userId="4c25b904-dde8-4578-84c4-8d7b9072a01d" providerId="ADAL" clId="{D99DA98F-54E3-45F4-A659-2B5AD1D558CB}" dt="2024-01-18T23:20:47.946" v="4234" actId="26606"/>
          <ac:graphicFrameMkLst>
            <pc:docMk/>
            <pc:sldMk cId="960028146" sldId="526"/>
            <ac:graphicFrameMk id="36" creationId="{F8D4BAC4-0312-66B2-6587-8D24431434C5}"/>
          </ac:graphicFrameMkLst>
        </pc:graphicFrameChg>
      </pc:sldChg>
      <pc:sldChg chg="modSp add mod ord">
        <pc:chgData name="Thanneer, Neelima" userId="4c25b904-dde8-4578-84c4-8d7b9072a01d" providerId="ADAL" clId="{D99DA98F-54E3-45F4-A659-2B5AD1D558CB}" dt="2024-01-18T23:22:48.564" v="4240" actId="207"/>
        <pc:sldMkLst>
          <pc:docMk/>
          <pc:sldMk cId="1643436193" sldId="1244"/>
        </pc:sldMkLst>
        <pc:spChg chg="mod">
          <ac:chgData name="Thanneer, Neelima" userId="4c25b904-dde8-4578-84c4-8d7b9072a01d" providerId="ADAL" clId="{D99DA98F-54E3-45F4-A659-2B5AD1D558CB}" dt="2024-01-18T23:22:48.564" v="4240" actId="207"/>
          <ac:spMkLst>
            <pc:docMk/>
            <pc:sldMk cId="1643436193" sldId="1244"/>
            <ac:spMk id="3" creationId="{1A98F436-81AC-4D00-8CDD-06550A4B3C61}"/>
          </ac:spMkLst>
        </pc:spChg>
      </pc:sldChg>
      <pc:sldChg chg="add">
        <pc:chgData name="Thanneer, Neelima" userId="4c25b904-dde8-4578-84c4-8d7b9072a01d" providerId="ADAL" clId="{D99DA98F-54E3-45F4-A659-2B5AD1D558CB}" dt="2024-01-17T18:56:57.646" v="963"/>
        <pc:sldMkLst>
          <pc:docMk/>
          <pc:sldMk cId="0" sldId="1245"/>
        </pc:sldMkLst>
      </pc:sldChg>
      <pc:sldChg chg="add">
        <pc:chgData name="Thanneer, Neelima" userId="4c25b904-dde8-4578-84c4-8d7b9072a01d" providerId="ADAL" clId="{D99DA98F-54E3-45F4-A659-2B5AD1D558CB}" dt="2024-01-17T18:56:57.646" v="963"/>
        <pc:sldMkLst>
          <pc:docMk/>
          <pc:sldMk cId="1518801481" sldId="1247"/>
        </pc:sldMkLst>
      </pc:sldChg>
      <pc:sldChg chg="add">
        <pc:chgData name="Thanneer, Neelima" userId="4c25b904-dde8-4578-84c4-8d7b9072a01d" providerId="ADAL" clId="{D99DA98F-54E3-45F4-A659-2B5AD1D558CB}" dt="2024-01-17T18:56:57.646" v="963"/>
        <pc:sldMkLst>
          <pc:docMk/>
          <pc:sldMk cId="1943042433" sldId="1250"/>
        </pc:sldMkLst>
      </pc:sldChg>
      <pc:sldChg chg="add">
        <pc:chgData name="Thanneer, Neelima" userId="4c25b904-dde8-4578-84c4-8d7b9072a01d" providerId="ADAL" clId="{D99DA98F-54E3-45F4-A659-2B5AD1D558CB}" dt="2024-01-17T18:56:57.646" v="963"/>
        <pc:sldMkLst>
          <pc:docMk/>
          <pc:sldMk cId="861676688" sldId="1255"/>
        </pc:sldMkLst>
      </pc:sldChg>
      <pc:sldChg chg="add">
        <pc:chgData name="Thanneer, Neelima" userId="4c25b904-dde8-4578-84c4-8d7b9072a01d" providerId="ADAL" clId="{D99DA98F-54E3-45F4-A659-2B5AD1D558CB}" dt="2024-01-17T18:56:57.646" v="963"/>
        <pc:sldMkLst>
          <pc:docMk/>
          <pc:sldMk cId="2404270495" sldId="1256"/>
        </pc:sldMkLst>
      </pc:sldChg>
      <pc:sldChg chg="modSp add mod">
        <pc:chgData name="Thanneer, Neelima" userId="4c25b904-dde8-4578-84c4-8d7b9072a01d" providerId="ADAL" clId="{D99DA98F-54E3-45F4-A659-2B5AD1D558CB}" dt="2024-01-17T19:04:27.897" v="979" actId="1076"/>
        <pc:sldMkLst>
          <pc:docMk/>
          <pc:sldMk cId="34163919" sldId="1259"/>
        </pc:sldMkLst>
        <pc:grpChg chg="mod">
          <ac:chgData name="Thanneer, Neelima" userId="4c25b904-dde8-4578-84c4-8d7b9072a01d" providerId="ADAL" clId="{D99DA98F-54E3-45F4-A659-2B5AD1D558CB}" dt="2024-01-17T19:04:27.897" v="979" actId="1076"/>
          <ac:grpSpMkLst>
            <pc:docMk/>
            <pc:sldMk cId="34163919" sldId="1259"/>
            <ac:grpSpMk id="6" creationId="{56D07C44-43CB-44A6-AD9A-D89F5A8B29D7}"/>
          </ac:grpSpMkLst>
        </pc:grpChg>
      </pc:sldChg>
      <pc:sldChg chg="add">
        <pc:chgData name="Thanneer, Neelima" userId="4c25b904-dde8-4578-84c4-8d7b9072a01d" providerId="ADAL" clId="{D99DA98F-54E3-45F4-A659-2B5AD1D558CB}" dt="2024-01-17T18:56:57.646" v="963"/>
        <pc:sldMkLst>
          <pc:docMk/>
          <pc:sldMk cId="1042180809" sldId="1260"/>
        </pc:sldMkLst>
      </pc:sldChg>
      <pc:sldChg chg="add">
        <pc:chgData name="Thanneer, Neelima" userId="4c25b904-dde8-4578-84c4-8d7b9072a01d" providerId="ADAL" clId="{D99DA98F-54E3-45F4-A659-2B5AD1D558CB}" dt="2024-01-17T18:56:57.646" v="963"/>
        <pc:sldMkLst>
          <pc:docMk/>
          <pc:sldMk cId="2058679057" sldId="1261"/>
        </pc:sldMkLst>
      </pc:sldChg>
      <pc:sldChg chg="add">
        <pc:chgData name="Thanneer, Neelima" userId="4c25b904-dde8-4578-84c4-8d7b9072a01d" providerId="ADAL" clId="{D99DA98F-54E3-45F4-A659-2B5AD1D558CB}" dt="2024-01-17T18:56:57.646" v="963"/>
        <pc:sldMkLst>
          <pc:docMk/>
          <pc:sldMk cId="3069809229" sldId="1262"/>
        </pc:sldMkLst>
      </pc:sldChg>
      <pc:sldChg chg="addSp delSp modSp add mod ord modAnim">
        <pc:chgData name="Thanneer, Neelima" userId="4c25b904-dde8-4578-84c4-8d7b9072a01d" providerId="ADAL" clId="{D99DA98F-54E3-45F4-A659-2B5AD1D558CB}" dt="2024-01-18T23:04:21.177" v="4167"/>
        <pc:sldMkLst>
          <pc:docMk/>
          <pc:sldMk cId="1907534903" sldId="1263"/>
        </pc:sldMkLst>
        <pc:spChg chg="mod">
          <ac:chgData name="Thanneer, Neelima" userId="4c25b904-dde8-4578-84c4-8d7b9072a01d" providerId="ADAL" clId="{D99DA98F-54E3-45F4-A659-2B5AD1D558CB}" dt="2024-01-17T22:13:48.490" v="2744" actId="1076"/>
          <ac:spMkLst>
            <pc:docMk/>
            <pc:sldMk cId="1907534903" sldId="1263"/>
            <ac:spMk id="2" creationId="{9BC45FA9-94A0-4DC5-B351-C808A014F8D9}"/>
          </ac:spMkLst>
        </pc:spChg>
        <pc:spChg chg="add mod ord">
          <ac:chgData name="Thanneer, Neelima" userId="4c25b904-dde8-4578-84c4-8d7b9072a01d" providerId="ADAL" clId="{D99DA98F-54E3-45F4-A659-2B5AD1D558CB}" dt="2024-01-18T23:02:31.413" v="4163" actId="164"/>
          <ac:spMkLst>
            <pc:docMk/>
            <pc:sldMk cId="1907534903" sldId="1263"/>
            <ac:spMk id="4" creationId="{98C97168-AD93-C62A-CA46-97DF998FA143}"/>
          </ac:spMkLst>
        </pc:spChg>
        <pc:spChg chg="mod">
          <ac:chgData name="Thanneer, Neelima" userId="4c25b904-dde8-4578-84c4-8d7b9072a01d" providerId="ADAL" clId="{D99DA98F-54E3-45F4-A659-2B5AD1D558CB}" dt="2024-01-17T19:06:48.026" v="1000" actId="6549"/>
          <ac:spMkLst>
            <pc:docMk/>
            <pc:sldMk cId="1907534903" sldId="1263"/>
            <ac:spMk id="8" creationId="{ED0BEBEB-56B5-4F4A-810B-1A1AFA9A3E44}"/>
          </ac:spMkLst>
        </pc:spChg>
        <pc:spChg chg="mod">
          <ac:chgData name="Thanneer, Neelima" userId="4c25b904-dde8-4578-84c4-8d7b9072a01d" providerId="ADAL" clId="{D99DA98F-54E3-45F4-A659-2B5AD1D558CB}" dt="2024-01-17T19:08:12.871" v="1019" actId="1076"/>
          <ac:spMkLst>
            <pc:docMk/>
            <pc:sldMk cId="1907534903" sldId="1263"/>
            <ac:spMk id="10" creationId="{B7FC47C3-9A61-483D-B171-D6977308D998}"/>
          </ac:spMkLst>
        </pc:spChg>
        <pc:spChg chg="mod">
          <ac:chgData name="Thanneer, Neelima" userId="4c25b904-dde8-4578-84c4-8d7b9072a01d" providerId="ADAL" clId="{D99DA98F-54E3-45F4-A659-2B5AD1D558CB}" dt="2024-01-18T23:01:09.037" v="4161" actId="6549"/>
          <ac:spMkLst>
            <pc:docMk/>
            <pc:sldMk cId="1907534903" sldId="1263"/>
            <ac:spMk id="11" creationId="{EEC468E5-C876-483F-8BDD-94DA1E2A0BF5}"/>
          </ac:spMkLst>
        </pc:spChg>
        <pc:spChg chg="mod">
          <ac:chgData name="Thanneer, Neelima" userId="4c25b904-dde8-4578-84c4-8d7b9072a01d" providerId="ADAL" clId="{D99DA98F-54E3-45F4-A659-2B5AD1D558CB}" dt="2024-01-17T19:11:59.215" v="1049" actId="6549"/>
          <ac:spMkLst>
            <pc:docMk/>
            <pc:sldMk cId="1907534903" sldId="1263"/>
            <ac:spMk id="14" creationId="{FA22B3B5-2F60-4CD4-9DCF-5F4D8E5B55BE}"/>
          </ac:spMkLst>
        </pc:spChg>
        <pc:spChg chg="mod">
          <ac:chgData name="Thanneer, Neelima" userId="4c25b904-dde8-4578-84c4-8d7b9072a01d" providerId="ADAL" clId="{D99DA98F-54E3-45F4-A659-2B5AD1D558CB}" dt="2024-01-17T19:13:57.742" v="1069" actId="1076"/>
          <ac:spMkLst>
            <pc:docMk/>
            <pc:sldMk cId="1907534903" sldId="1263"/>
            <ac:spMk id="17" creationId="{B9CD6A17-54CD-432D-9C9A-0C22EE51F8B8}"/>
          </ac:spMkLst>
        </pc:spChg>
        <pc:spChg chg="del">
          <ac:chgData name="Thanneer, Neelima" userId="4c25b904-dde8-4578-84c4-8d7b9072a01d" providerId="ADAL" clId="{D99DA98F-54E3-45F4-A659-2B5AD1D558CB}" dt="2024-01-17T19:07:50.468" v="1013" actId="21"/>
          <ac:spMkLst>
            <pc:docMk/>
            <pc:sldMk cId="1907534903" sldId="1263"/>
            <ac:spMk id="18" creationId="{F55C8B75-C932-4E1D-A028-E00F6E87786B}"/>
          </ac:spMkLst>
        </pc:spChg>
        <pc:spChg chg="del mod">
          <ac:chgData name="Thanneer, Neelima" userId="4c25b904-dde8-4578-84c4-8d7b9072a01d" providerId="ADAL" clId="{D99DA98F-54E3-45F4-A659-2B5AD1D558CB}" dt="2024-01-17T19:07:50.483" v="1015"/>
          <ac:spMkLst>
            <pc:docMk/>
            <pc:sldMk cId="1907534903" sldId="1263"/>
            <ac:spMk id="19" creationId="{28FE3425-0FAC-45EF-A9D4-3C78365F4B82}"/>
          </ac:spMkLst>
        </pc:spChg>
        <pc:grpChg chg="add mod">
          <ac:chgData name="Thanneer, Neelima" userId="4c25b904-dde8-4578-84c4-8d7b9072a01d" providerId="ADAL" clId="{D99DA98F-54E3-45F4-A659-2B5AD1D558CB}" dt="2024-01-18T23:02:31.413" v="4163" actId="164"/>
          <ac:grpSpMkLst>
            <pc:docMk/>
            <pc:sldMk cId="1907534903" sldId="1263"/>
            <ac:grpSpMk id="3" creationId="{B4270D4E-CBA6-64F5-85B9-E89E3616F1B1}"/>
          </ac:grpSpMkLst>
        </pc:grpChg>
        <pc:grpChg chg="del">
          <ac:chgData name="Thanneer, Neelima" userId="4c25b904-dde8-4578-84c4-8d7b9072a01d" providerId="ADAL" clId="{D99DA98F-54E3-45F4-A659-2B5AD1D558CB}" dt="2024-01-17T19:06:51.393" v="1001" actId="21"/>
          <ac:grpSpMkLst>
            <pc:docMk/>
            <pc:sldMk cId="1907534903" sldId="1263"/>
            <ac:grpSpMk id="6" creationId="{56D07C44-43CB-44A6-AD9A-D89F5A8B29D7}"/>
          </ac:grpSpMkLst>
        </pc:grpChg>
        <pc:grpChg chg="mod">
          <ac:chgData name="Thanneer, Neelima" userId="4c25b904-dde8-4578-84c4-8d7b9072a01d" providerId="ADAL" clId="{D99DA98F-54E3-45F4-A659-2B5AD1D558CB}" dt="2024-01-18T22:57:00.724" v="4135" actId="1076"/>
          <ac:grpSpMkLst>
            <pc:docMk/>
            <pc:sldMk cId="1907534903" sldId="1263"/>
            <ac:grpSpMk id="9" creationId="{57DE6D75-4463-4009-9E12-914E482D1235}"/>
          </ac:grpSpMkLst>
        </pc:grpChg>
        <pc:grpChg chg="mod ord">
          <ac:chgData name="Thanneer, Neelima" userId="4c25b904-dde8-4578-84c4-8d7b9072a01d" providerId="ADAL" clId="{D99DA98F-54E3-45F4-A659-2B5AD1D558CB}" dt="2024-01-18T23:02:31.413" v="4163" actId="164"/>
          <ac:grpSpMkLst>
            <pc:docMk/>
            <pc:sldMk cId="1907534903" sldId="1263"/>
            <ac:grpSpMk id="12" creationId="{3B4D286A-7B6B-4361-B58D-49C2F60F5398}"/>
          </ac:grpSpMkLst>
        </pc:grpChg>
        <pc:grpChg chg="mod">
          <ac:chgData name="Thanneer, Neelima" userId="4c25b904-dde8-4578-84c4-8d7b9072a01d" providerId="ADAL" clId="{D99DA98F-54E3-45F4-A659-2B5AD1D558CB}" dt="2024-01-18T22:56:59.868" v="4134" actId="1076"/>
          <ac:grpSpMkLst>
            <pc:docMk/>
            <pc:sldMk cId="1907534903" sldId="1263"/>
            <ac:grpSpMk id="15" creationId="{07528314-07E5-478B-AA2B-2F8A0213794F}"/>
          </ac:grpSpMkLst>
        </pc:grpChg>
      </pc:sldChg>
      <pc:sldChg chg="add">
        <pc:chgData name="Thanneer, Neelima" userId="4c25b904-dde8-4578-84c4-8d7b9072a01d" providerId="ADAL" clId="{D99DA98F-54E3-45F4-A659-2B5AD1D558CB}" dt="2024-01-17T19:21:29.626" v="1157" actId="2890"/>
        <pc:sldMkLst>
          <pc:docMk/>
          <pc:sldMk cId="4243797637" sldId="1264"/>
        </pc:sldMkLst>
      </pc:sldChg>
      <pc:sldChg chg="modSp add mod">
        <pc:chgData name="Thanneer, Neelima" userId="4c25b904-dde8-4578-84c4-8d7b9072a01d" providerId="ADAL" clId="{D99DA98F-54E3-45F4-A659-2B5AD1D558CB}" dt="2024-01-31T15:39:15.654" v="6362" actId="27636"/>
        <pc:sldMkLst>
          <pc:docMk/>
          <pc:sldMk cId="2465569496" sldId="1265"/>
        </pc:sldMkLst>
        <pc:spChg chg="mod">
          <ac:chgData name="Thanneer, Neelima" userId="4c25b904-dde8-4578-84c4-8d7b9072a01d" providerId="ADAL" clId="{D99DA98F-54E3-45F4-A659-2B5AD1D558CB}" dt="2024-01-17T19:50:44.515" v="1254" actId="20577"/>
          <ac:spMkLst>
            <pc:docMk/>
            <pc:sldMk cId="2465569496" sldId="1265"/>
            <ac:spMk id="2" creationId="{00000000-0000-0000-0000-000000000000}"/>
          </ac:spMkLst>
        </pc:spChg>
        <pc:spChg chg="mod">
          <ac:chgData name="Thanneer, Neelima" userId="4c25b904-dde8-4578-84c4-8d7b9072a01d" providerId="ADAL" clId="{D99DA98F-54E3-45F4-A659-2B5AD1D558CB}" dt="2024-01-31T15:39:15.654" v="6362" actId="27636"/>
          <ac:spMkLst>
            <pc:docMk/>
            <pc:sldMk cId="2465569496" sldId="1265"/>
            <ac:spMk id="11" creationId="{BC84B2A7-762F-4D43-BA31-2B82798642B3}"/>
          </ac:spMkLst>
        </pc:spChg>
      </pc:sldChg>
      <pc:sldChg chg="add">
        <pc:chgData name="Thanneer, Neelima" userId="4c25b904-dde8-4578-84c4-8d7b9072a01d" providerId="ADAL" clId="{D99DA98F-54E3-45F4-A659-2B5AD1D558CB}" dt="2024-01-17T20:35:57.503" v="1436" actId="2890"/>
        <pc:sldMkLst>
          <pc:docMk/>
          <pc:sldMk cId="4022091671" sldId="1266"/>
        </pc:sldMkLst>
      </pc:sldChg>
      <pc:sldChg chg="addSp delSp modSp add del mod">
        <pc:chgData name="Thanneer, Neelima" userId="4c25b904-dde8-4578-84c4-8d7b9072a01d" providerId="ADAL" clId="{D99DA98F-54E3-45F4-A659-2B5AD1D558CB}" dt="2024-01-17T21:25:52.128" v="2443" actId="47"/>
        <pc:sldMkLst>
          <pc:docMk/>
          <pc:sldMk cId="2192141804" sldId="1267"/>
        </pc:sldMkLst>
        <pc:spChg chg="mod">
          <ac:chgData name="Thanneer, Neelima" userId="4c25b904-dde8-4578-84c4-8d7b9072a01d" providerId="ADAL" clId="{D99DA98F-54E3-45F4-A659-2B5AD1D558CB}" dt="2024-01-17T21:24:27.839" v="2437" actId="1076"/>
          <ac:spMkLst>
            <pc:docMk/>
            <pc:sldMk cId="2192141804" sldId="1267"/>
            <ac:spMk id="2" creationId="{AE51E9EF-37B5-5DF4-2FAF-C22ACFE4C209}"/>
          </ac:spMkLst>
        </pc:spChg>
        <pc:spChg chg="mod">
          <ac:chgData name="Thanneer, Neelima" userId="4c25b904-dde8-4578-84c4-8d7b9072a01d" providerId="ADAL" clId="{D99DA98F-54E3-45F4-A659-2B5AD1D558CB}" dt="2024-01-17T21:23:32.196" v="2423" actId="27636"/>
          <ac:spMkLst>
            <pc:docMk/>
            <pc:sldMk cId="2192141804" sldId="1267"/>
            <ac:spMk id="3" creationId="{4951310C-9A19-E81C-5EA5-AF1FDA9AE3A8}"/>
          </ac:spMkLst>
        </pc:spChg>
        <pc:picChg chg="add mod">
          <ac:chgData name="Thanneer, Neelima" userId="4c25b904-dde8-4578-84c4-8d7b9072a01d" providerId="ADAL" clId="{D99DA98F-54E3-45F4-A659-2B5AD1D558CB}" dt="2024-01-17T21:24:42.203" v="2440" actId="14100"/>
          <ac:picMkLst>
            <pc:docMk/>
            <pc:sldMk cId="2192141804" sldId="1267"/>
            <ac:picMk id="5" creationId="{2653EDCC-FF73-AFDF-C9F7-FD92DE905184}"/>
          </ac:picMkLst>
        </pc:picChg>
        <pc:picChg chg="add mod">
          <ac:chgData name="Thanneer, Neelima" userId="4c25b904-dde8-4578-84c4-8d7b9072a01d" providerId="ADAL" clId="{D99DA98F-54E3-45F4-A659-2B5AD1D558CB}" dt="2024-01-17T21:24:08.988" v="2432"/>
          <ac:picMkLst>
            <pc:docMk/>
            <pc:sldMk cId="2192141804" sldId="1267"/>
            <ac:picMk id="6" creationId="{6527CAFF-EFA6-7A78-D364-BBD574E240DD}"/>
          </ac:picMkLst>
        </pc:picChg>
        <pc:picChg chg="add mod">
          <ac:chgData name="Thanneer, Neelima" userId="4c25b904-dde8-4578-84c4-8d7b9072a01d" providerId="ADAL" clId="{D99DA98F-54E3-45F4-A659-2B5AD1D558CB}" dt="2024-01-17T21:24:45.630" v="2441" actId="14100"/>
          <ac:picMkLst>
            <pc:docMk/>
            <pc:sldMk cId="2192141804" sldId="1267"/>
            <ac:picMk id="7" creationId="{6527CAFF-EFA6-7A78-D364-BBD574E240DD}"/>
          </ac:picMkLst>
        </pc:picChg>
        <pc:picChg chg="del mod">
          <ac:chgData name="Thanneer, Neelima" userId="4c25b904-dde8-4578-84c4-8d7b9072a01d" providerId="ADAL" clId="{D99DA98F-54E3-45F4-A659-2B5AD1D558CB}" dt="2024-01-17T21:23:37.781" v="2426" actId="478"/>
          <ac:picMkLst>
            <pc:docMk/>
            <pc:sldMk cId="2192141804" sldId="1267"/>
            <ac:picMk id="10" creationId="{FA03BFEF-4745-A6B3-4704-4639C4BEF931}"/>
          </ac:picMkLst>
        </pc:picChg>
        <pc:picChg chg="del">
          <ac:chgData name="Thanneer, Neelima" userId="4c25b904-dde8-4578-84c4-8d7b9072a01d" providerId="ADAL" clId="{D99DA98F-54E3-45F4-A659-2B5AD1D558CB}" dt="2024-01-17T21:23:35.939" v="2424" actId="478"/>
          <ac:picMkLst>
            <pc:docMk/>
            <pc:sldMk cId="2192141804" sldId="1267"/>
            <ac:picMk id="12" creationId="{AB8C4071-2046-30FE-BFA6-CE478EF7335F}"/>
          </ac:picMkLst>
        </pc:picChg>
      </pc:sldChg>
      <pc:sldChg chg="addSp delSp modSp add mod modClrScheme chgLayout modNotesTx">
        <pc:chgData name="Thanneer, Neelima" userId="4c25b904-dde8-4578-84c4-8d7b9072a01d" providerId="ADAL" clId="{D99DA98F-54E3-45F4-A659-2B5AD1D558CB}" dt="2024-01-19T00:45:40.149" v="4351" actId="20577"/>
        <pc:sldMkLst>
          <pc:docMk/>
          <pc:sldMk cId="4072452172" sldId="1267"/>
        </pc:sldMkLst>
        <pc:spChg chg="mod">
          <ac:chgData name="Thanneer, Neelima" userId="4c25b904-dde8-4578-84c4-8d7b9072a01d" providerId="ADAL" clId="{D99DA98F-54E3-45F4-A659-2B5AD1D558CB}" dt="2024-01-18T22:33:34.229" v="4064" actId="1038"/>
          <ac:spMkLst>
            <pc:docMk/>
            <pc:sldMk cId="4072452172" sldId="1267"/>
            <ac:spMk id="2" creationId="{639FEC09-8B2C-4FF8-99D3-73D9E5F74FFD}"/>
          </ac:spMkLst>
        </pc:spChg>
        <pc:spChg chg="add del mod">
          <ac:chgData name="Thanneer, Neelima" userId="4c25b904-dde8-4578-84c4-8d7b9072a01d" providerId="ADAL" clId="{D99DA98F-54E3-45F4-A659-2B5AD1D558CB}" dt="2024-01-18T22:15:29.305" v="3844" actId="26606"/>
          <ac:spMkLst>
            <pc:docMk/>
            <pc:sldMk cId="4072452172" sldId="1267"/>
            <ac:spMk id="3" creationId="{1A98F436-81AC-4D00-8CDD-06550A4B3C61}"/>
          </ac:spMkLst>
        </pc:spChg>
        <pc:spChg chg="add del mod">
          <ac:chgData name="Thanneer, Neelima" userId="4c25b904-dde8-4578-84c4-8d7b9072a01d" providerId="ADAL" clId="{D99DA98F-54E3-45F4-A659-2B5AD1D558CB}" dt="2024-01-18T22:15:27.871" v="3841" actId="26606"/>
          <ac:spMkLst>
            <pc:docMk/>
            <pc:sldMk cId="4072452172" sldId="1267"/>
            <ac:spMk id="8" creationId="{BD3F35D2-4456-792F-065C-0770084275C1}"/>
          </ac:spMkLst>
        </pc:spChg>
        <pc:spChg chg="add del mod">
          <ac:chgData name="Thanneer, Neelima" userId="4c25b904-dde8-4578-84c4-8d7b9072a01d" providerId="ADAL" clId="{D99DA98F-54E3-45F4-A659-2B5AD1D558CB}" dt="2024-01-18T22:15:08.514" v="3833" actId="26606"/>
          <ac:spMkLst>
            <pc:docMk/>
            <pc:sldMk cId="4072452172" sldId="1267"/>
            <ac:spMk id="9" creationId="{ACDFBDBF-E78E-9265-8604-3D3F3511A016}"/>
          </ac:spMkLst>
        </pc:spChg>
        <pc:spChg chg="add del mod">
          <ac:chgData name="Thanneer, Neelima" userId="4c25b904-dde8-4578-84c4-8d7b9072a01d" providerId="ADAL" clId="{D99DA98F-54E3-45F4-A659-2B5AD1D558CB}" dt="2024-01-18T22:19:11.373" v="3863" actId="26606"/>
          <ac:spMkLst>
            <pc:docMk/>
            <pc:sldMk cId="4072452172" sldId="1267"/>
            <ac:spMk id="10" creationId="{8B31024D-4C67-424C-3EBA-B16B7CE8B1DB}"/>
          </ac:spMkLst>
        </pc:spChg>
        <pc:spChg chg="add del mod">
          <ac:chgData name="Thanneer, Neelima" userId="4c25b904-dde8-4578-84c4-8d7b9072a01d" providerId="ADAL" clId="{D99DA98F-54E3-45F4-A659-2B5AD1D558CB}" dt="2024-01-18T22:15:10.352" v="3835" actId="26606"/>
          <ac:spMkLst>
            <pc:docMk/>
            <pc:sldMk cId="4072452172" sldId="1267"/>
            <ac:spMk id="11" creationId="{24D89462-7A84-B1A3-6EEE-5271D5306D70}"/>
          </ac:spMkLst>
        </pc:spChg>
        <pc:spChg chg="add del mod">
          <ac:chgData name="Thanneer, Neelima" userId="4c25b904-dde8-4578-84c4-8d7b9072a01d" providerId="ADAL" clId="{D99DA98F-54E3-45F4-A659-2B5AD1D558CB}" dt="2024-01-18T22:15:18.074" v="3837" actId="26606"/>
          <ac:spMkLst>
            <pc:docMk/>
            <pc:sldMk cId="4072452172" sldId="1267"/>
            <ac:spMk id="14" creationId="{8D08DD32-C809-522C-C47F-906103A01ED1}"/>
          </ac:spMkLst>
        </pc:spChg>
        <pc:spChg chg="add del mod">
          <ac:chgData name="Thanneer, Neelima" userId="4c25b904-dde8-4578-84c4-8d7b9072a01d" providerId="ADAL" clId="{D99DA98F-54E3-45F4-A659-2B5AD1D558CB}" dt="2024-01-18T22:15:20.738" v="3839" actId="26606"/>
          <ac:spMkLst>
            <pc:docMk/>
            <pc:sldMk cId="4072452172" sldId="1267"/>
            <ac:spMk id="17" creationId="{98EF5DCF-A21B-2B34-B695-90E768BD5C1F}"/>
          </ac:spMkLst>
        </pc:spChg>
        <pc:spChg chg="add del mod">
          <ac:chgData name="Thanneer, Neelima" userId="4c25b904-dde8-4578-84c4-8d7b9072a01d" providerId="ADAL" clId="{D99DA98F-54E3-45F4-A659-2B5AD1D558CB}" dt="2024-01-18T22:15:27.871" v="3841" actId="26606"/>
          <ac:spMkLst>
            <pc:docMk/>
            <pc:sldMk cId="4072452172" sldId="1267"/>
            <ac:spMk id="20" creationId="{1A98F436-81AC-4D00-8CDD-06550A4B3C61}"/>
          </ac:spMkLst>
        </pc:spChg>
        <pc:spChg chg="add del mod">
          <ac:chgData name="Thanneer, Neelima" userId="4c25b904-dde8-4578-84c4-8d7b9072a01d" providerId="ADAL" clId="{D99DA98F-54E3-45F4-A659-2B5AD1D558CB}" dt="2024-01-18T22:15:29.294" v="3843" actId="26606"/>
          <ac:spMkLst>
            <pc:docMk/>
            <pc:sldMk cId="4072452172" sldId="1267"/>
            <ac:spMk id="22" creationId="{EFB8FCCA-CD96-A403-A734-781EFF513FF2}"/>
          </ac:spMkLst>
        </pc:spChg>
        <pc:spChg chg="add del">
          <ac:chgData name="Thanneer, Neelima" userId="4c25b904-dde8-4578-84c4-8d7b9072a01d" providerId="ADAL" clId="{D99DA98F-54E3-45F4-A659-2B5AD1D558CB}" dt="2024-01-18T22:15:29.294" v="3843" actId="26606"/>
          <ac:spMkLst>
            <pc:docMk/>
            <pc:sldMk cId="4072452172" sldId="1267"/>
            <ac:spMk id="23" creationId="{1A98F436-81AC-4D00-8CDD-06550A4B3C61}"/>
          </ac:spMkLst>
        </pc:spChg>
        <pc:spChg chg="add del mod">
          <ac:chgData name="Thanneer, Neelima" userId="4c25b904-dde8-4578-84c4-8d7b9072a01d" providerId="ADAL" clId="{D99DA98F-54E3-45F4-A659-2B5AD1D558CB}" dt="2024-01-18T22:19:11.373" v="3863" actId="26606"/>
          <ac:spMkLst>
            <pc:docMk/>
            <pc:sldMk cId="4072452172" sldId="1267"/>
            <ac:spMk id="25" creationId="{425B1887-EFDE-6E42-147D-176C1B21FCB8}"/>
          </ac:spMkLst>
        </pc:spChg>
        <pc:spChg chg="add del mod">
          <ac:chgData name="Thanneer, Neelima" userId="4c25b904-dde8-4578-84c4-8d7b9072a01d" providerId="ADAL" clId="{D99DA98F-54E3-45F4-A659-2B5AD1D558CB}" dt="2024-01-18T22:19:11.373" v="3863" actId="26606"/>
          <ac:spMkLst>
            <pc:docMk/>
            <pc:sldMk cId="4072452172" sldId="1267"/>
            <ac:spMk id="26" creationId="{5C731289-D3B6-9122-E704-7D695499A531}"/>
          </ac:spMkLst>
        </pc:spChg>
        <pc:spChg chg="add del mod">
          <ac:chgData name="Thanneer, Neelima" userId="4c25b904-dde8-4578-84c4-8d7b9072a01d" providerId="ADAL" clId="{D99DA98F-54E3-45F4-A659-2B5AD1D558CB}" dt="2024-01-18T22:19:11.373" v="3863" actId="26606"/>
          <ac:spMkLst>
            <pc:docMk/>
            <pc:sldMk cId="4072452172" sldId="1267"/>
            <ac:spMk id="27" creationId="{1A98F436-81AC-4D00-8CDD-06550A4B3C61}"/>
          </ac:spMkLst>
        </pc:spChg>
        <pc:spChg chg="add mod">
          <ac:chgData name="Thanneer, Neelima" userId="4c25b904-dde8-4578-84c4-8d7b9072a01d" providerId="ADAL" clId="{D99DA98F-54E3-45F4-A659-2B5AD1D558CB}" dt="2024-01-18T22:19:11.373" v="3863" actId="26606"/>
          <ac:spMkLst>
            <pc:docMk/>
            <pc:sldMk cId="4072452172" sldId="1267"/>
            <ac:spMk id="28" creationId="{40A253C1-F5D7-391F-FE42-8F42B14C4CC7}"/>
          </ac:spMkLst>
        </pc:spChg>
        <pc:spChg chg="add del mod">
          <ac:chgData name="Thanneer, Neelima" userId="4c25b904-dde8-4578-84c4-8d7b9072a01d" providerId="ADAL" clId="{D99DA98F-54E3-45F4-A659-2B5AD1D558CB}" dt="2024-01-18T22:18:40.095" v="3858" actId="26606"/>
          <ac:spMkLst>
            <pc:docMk/>
            <pc:sldMk cId="4072452172" sldId="1267"/>
            <ac:spMk id="32" creationId="{1A98F436-81AC-4D00-8CDD-06550A4B3C61}"/>
          </ac:spMkLst>
        </pc:spChg>
        <pc:graphicFrameChg chg="add del mod modGraphic">
          <ac:chgData name="Thanneer, Neelima" userId="4c25b904-dde8-4578-84c4-8d7b9072a01d" providerId="ADAL" clId="{D99DA98F-54E3-45F4-A659-2B5AD1D558CB}" dt="2024-01-17T23:49:53.148" v="2795" actId="478"/>
          <ac:graphicFrameMkLst>
            <pc:docMk/>
            <pc:sldMk cId="4072452172" sldId="1267"/>
            <ac:graphicFrameMk id="4" creationId="{18A66DE5-5CC5-67F3-752F-DCF06294B834}"/>
          </ac:graphicFrameMkLst>
        </pc:graphicFrameChg>
        <pc:graphicFrameChg chg="add del modGraphic">
          <ac:chgData name="Thanneer, Neelima" userId="4c25b904-dde8-4578-84c4-8d7b9072a01d" providerId="ADAL" clId="{D99DA98F-54E3-45F4-A659-2B5AD1D558CB}" dt="2024-01-18T22:22:13.235" v="3865" actId="1032"/>
          <ac:graphicFrameMkLst>
            <pc:docMk/>
            <pc:sldMk cId="4072452172" sldId="1267"/>
            <ac:graphicFrameMk id="4" creationId="{36B1877C-897E-AD6D-EF95-69B32ABC98C3}"/>
          </ac:graphicFrameMkLst>
        </pc:graphicFrameChg>
        <pc:graphicFrameChg chg="add del">
          <ac:chgData name="Thanneer, Neelima" userId="4c25b904-dde8-4578-84c4-8d7b9072a01d" providerId="ADAL" clId="{D99DA98F-54E3-45F4-A659-2B5AD1D558CB}" dt="2024-01-18T22:15:08.514" v="3833" actId="26606"/>
          <ac:graphicFrameMkLst>
            <pc:docMk/>
            <pc:sldMk cId="4072452172" sldId="1267"/>
            <ac:graphicFrameMk id="5" creationId="{275934A2-1233-A96A-D1E3-66B93AB18BB1}"/>
          </ac:graphicFrameMkLst>
        </pc:graphicFrameChg>
        <pc:graphicFrameChg chg="add del">
          <ac:chgData name="Thanneer, Neelima" userId="4c25b904-dde8-4578-84c4-8d7b9072a01d" providerId="ADAL" clId="{D99DA98F-54E3-45F4-A659-2B5AD1D558CB}" dt="2024-01-18T22:15:10.352" v="3835" actId="26606"/>
          <ac:graphicFrameMkLst>
            <pc:docMk/>
            <pc:sldMk cId="4072452172" sldId="1267"/>
            <ac:graphicFrameMk id="12" creationId="{E1C8A5D5-2C4A-D365-8F82-44BDD575C107}"/>
          </ac:graphicFrameMkLst>
        </pc:graphicFrameChg>
        <pc:graphicFrameChg chg="add del">
          <ac:chgData name="Thanneer, Neelima" userId="4c25b904-dde8-4578-84c4-8d7b9072a01d" providerId="ADAL" clId="{D99DA98F-54E3-45F4-A659-2B5AD1D558CB}" dt="2024-01-18T22:15:18.074" v="3837" actId="26606"/>
          <ac:graphicFrameMkLst>
            <pc:docMk/>
            <pc:sldMk cId="4072452172" sldId="1267"/>
            <ac:graphicFrameMk id="15" creationId="{8C4B95C3-150F-2CCA-9509-33A367809790}"/>
          </ac:graphicFrameMkLst>
        </pc:graphicFrameChg>
        <pc:graphicFrameChg chg="add del">
          <ac:chgData name="Thanneer, Neelima" userId="4c25b904-dde8-4578-84c4-8d7b9072a01d" providerId="ADAL" clId="{D99DA98F-54E3-45F4-A659-2B5AD1D558CB}" dt="2024-01-18T22:15:20.738" v="3839" actId="26606"/>
          <ac:graphicFrameMkLst>
            <pc:docMk/>
            <pc:sldMk cId="4072452172" sldId="1267"/>
            <ac:graphicFrameMk id="18" creationId="{95D99E86-875A-00AC-71A8-0170DA966CBF}"/>
          </ac:graphicFrameMkLst>
        </pc:graphicFrameChg>
        <pc:graphicFrameChg chg="add del">
          <ac:chgData name="Thanneer, Neelima" userId="4c25b904-dde8-4578-84c4-8d7b9072a01d" providerId="ADAL" clId="{D99DA98F-54E3-45F4-A659-2B5AD1D558CB}" dt="2024-01-18T22:18:28.924" v="3856" actId="26606"/>
          <ac:graphicFrameMkLst>
            <pc:docMk/>
            <pc:sldMk cId="4072452172" sldId="1267"/>
            <ac:graphicFrameMk id="30" creationId="{AACCC29C-CB17-7923-1748-41DD1C14A35C}"/>
          </ac:graphicFrameMkLst>
        </pc:graphicFrameChg>
        <pc:graphicFrameChg chg="add del">
          <ac:chgData name="Thanneer, Neelima" userId="4c25b904-dde8-4578-84c4-8d7b9072a01d" providerId="ADAL" clId="{D99DA98F-54E3-45F4-A659-2B5AD1D558CB}" dt="2024-01-18T22:19:09.565" v="3860" actId="26606"/>
          <ac:graphicFrameMkLst>
            <pc:docMk/>
            <pc:sldMk cId="4072452172" sldId="1267"/>
            <ac:graphicFrameMk id="34" creationId="{AACCC29C-CB17-7923-1748-41DD1C14A35C}"/>
          </ac:graphicFrameMkLst>
        </pc:graphicFrameChg>
        <pc:graphicFrameChg chg="add del">
          <ac:chgData name="Thanneer, Neelima" userId="4c25b904-dde8-4578-84c4-8d7b9072a01d" providerId="ADAL" clId="{D99DA98F-54E3-45F4-A659-2B5AD1D558CB}" dt="2024-01-18T22:19:11.355" v="3862" actId="26606"/>
          <ac:graphicFrameMkLst>
            <pc:docMk/>
            <pc:sldMk cId="4072452172" sldId="1267"/>
            <ac:graphicFrameMk id="36" creationId="{324B391D-7D9A-E2AC-9648-375FEEB4FCF3}"/>
          </ac:graphicFrameMkLst>
        </pc:graphicFrameChg>
        <pc:graphicFrameChg chg="add mod modGraphic">
          <ac:chgData name="Thanneer, Neelima" userId="4c25b904-dde8-4578-84c4-8d7b9072a01d" providerId="ADAL" clId="{D99DA98F-54E3-45F4-A659-2B5AD1D558CB}" dt="2024-01-19T00:45:40.149" v="4351" actId="20577"/>
          <ac:graphicFrameMkLst>
            <pc:docMk/>
            <pc:sldMk cId="4072452172" sldId="1267"/>
            <ac:graphicFrameMk id="38" creationId="{AACCC29C-CB17-7923-1748-41DD1C14A35C}"/>
          </ac:graphicFrameMkLst>
        </pc:graphicFrameChg>
      </pc:sldChg>
      <pc:sldChg chg="add del">
        <pc:chgData name="Thanneer, Neelima" userId="4c25b904-dde8-4578-84c4-8d7b9072a01d" providerId="ADAL" clId="{D99DA98F-54E3-45F4-A659-2B5AD1D558CB}" dt="2024-01-17T21:28:30.229" v="2450" actId="47"/>
        <pc:sldMkLst>
          <pc:docMk/>
          <pc:sldMk cId="4093832661" sldId="1267"/>
        </pc:sldMkLst>
      </pc:sldChg>
      <pc:sldChg chg="addSp delSp modSp add mod ord modClrScheme chgLayout">
        <pc:chgData name="Thanneer, Neelima" userId="4c25b904-dde8-4578-84c4-8d7b9072a01d" providerId="ADAL" clId="{D99DA98F-54E3-45F4-A659-2B5AD1D558CB}" dt="2024-01-18T23:16:08.642" v="4211" actId="1076"/>
        <pc:sldMkLst>
          <pc:docMk/>
          <pc:sldMk cId="1455852190" sldId="1268"/>
        </pc:sldMkLst>
        <pc:spChg chg="mod">
          <ac:chgData name="Thanneer, Neelima" userId="4c25b904-dde8-4578-84c4-8d7b9072a01d" providerId="ADAL" clId="{D99DA98F-54E3-45F4-A659-2B5AD1D558CB}" dt="2024-01-18T23:07:16.184" v="4172" actId="108"/>
          <ac:spMkLst>
            <pc:docMk/>
            <pc:sldMk cId="1455852190" sldId="1268"/>
            <ac:spMk id="2" creationId="{639FEC09-8B2C-4FF8-99D3-73D9E5F74FFD}"/>
          </ac:spMkLst>
        </pc:spChg>
        <pc:spChg chg="del mod">
          <ac:chgData name="Thanneer, Neelima" userId="4c25b904-dde8-4578-84c4-8d7b9072a01d" providerId="ADAL" clId="{D99DA98F-54E3-45F4-A659-2B5AD1D558CB}" dt="2024-01-18T22:15:45.475" v="3845" actId="26606"/>
          <ac:spMkLst>
            <pc:docMk/>
            <pc:sldMk cId="1455852190" sldId="1268"/>
            <ac:spMk id="3" creationId="{1A98F436-81AC-4D00-8CDD-06550A4B3C61}"/>
          </ac:spMkLst>
        </pc:spChg>
        <pc:spChg chg="add mod">
          <ac:chgData name="Thanneer, Neelima" userId="4c25b904-dde8-4578-84c4-8d7b9072a01d" providerId="ADAL" clId="{D99DA98F-54E3-45F4-A659-2B5AD1D558CB}" dt="2024-01-18T22:15:45.475" v="3845" actId="26606"/>
          <ac:spMkLst>
            <pc:docMk/>
            <pc:sldMk cId="1455852190" sldId="1268"/>
            <ac:spMk id="9" creationId="{34BA6A0A-8051-E054-55EC-402055D608EF}"/>
          </ac:spMkLst>
        </pc:spChg>
        <pc:graphicFrameChg chg="add mod modGraphic">
          <ac:chgData name="Thanneer, Neelima" userId="4c25b904-dde8-4578-84c4-8d7b9072a01d" providerId="ADAL" clId="{D99DA98F-54E3-45F4-A659-2B5AD1D558CB}" dt="2024-01-18T23:16:08.642" v="4211" actId="1076"/>
          <ac:graphicFrameMkLst>
            <pc:docMk/>
            <pc:sldMk cId="1455852190" sldId="1268"/>
            <ac:graphicFrameMk id="5" creationId="{513334E7-26CF-AE14-A163-61FAB35CBB89}"/>
          </ac:graphicFrameMkLst>
        </pc:graphicFrameChg>
      </pc:sldChg>
      <pc:sldChg chg="addSp delSp modSp add mod modClrScheme chgLayout">
        <pc:chgData name="Thanneer, Neelima" userId="4c25b904-dde8-4578-84c4-8d7b9072a01d" providerId="ADAL" clId="{D99DA98F-54E3-45F4-A659-2B5AD1D558CB}" dt="2024-01-18T23:07:34.153" v="4173" actId="108"/>
        <pc:sldMkLst>
          <pc:docMk/>
          <pc:sldMk cId="2570374440" sldId="1269"/>
        </pc:sldMkLst>
        <pc:spChg chg="mod">
          <ac:chgData name="Thanneer, Neelima" userId="4c25b904-dde8-4578-84c4-8d7b9072a01d" providerId="ADAL" clId="{D99DA98F-54E3-45F4-A659-2B5AD1D558CB}" dt="2024-01-18T23:07:34.153" v="4173" actId="108"/>
          <ac:spMkLst>
            <pc:docMk/>
            <pc:sldMk cId="2570374440" sldId="1269"/>
            <ac:spMk id="2" creationId="{639FEC09-8B2C-4FF8-99D3-73D9E5F74FFD}"/>
          </ac:spMkLst>
        </pc:spChg>
        <pc:spChg chg="add del mod">
          <ac:chgData name="Thanneer, Neelima" userId="4c25b904-dde8-4578-84c4-8d7b9072a01d" providerId="ADAL" clId="{D99DA98F-54E3-45F4-A659-2B5AD1D558CB}" dt="2024-01-18T22:16:38.208" v="3848" actId="26606"/>
          <ac:spMkLst>
            <pc:docMk/>
            <pc:sldMk cId="2570374440" sldId="1269"/>
            <ac:spMk id="3" creationId="{1A98F436-81AC-4D00-8CDD-06550A4B3C61}"/>
          </ac:spMkLst>
        </pc:spChg>
        <pc:spChg chg="add mod">
          <ac:chgData name="Thanneer, Neelima" userId="4c25b904-dde8-4578-84c4-8d7b9072a01d" providerId="ADAL" clId="{D99DA98F-54E3-45F4-A659-2B5AD1D558CB}" dt="2024-01-18T22:16:38.208" v="3848" actId="26606"/>
          <ac:spMkLst>
            <pc:docMk/>
            <pc:sldMk cId="2570374440" sldId="1269"/>
            <ac:spMk id="8" creationId="{201A418D-1FA0-136B-28ED-88491F5FE631}"/>
          </ac:spMkLst>
        </pc:spChg>
        <pc:spChg chg="add del mod">
          <ac:chgData name="Thanneer, Neelima" userId="4c25b904-dde8-4578-84c4-8d7b9072a01d" providerId="ADAL" clId="{D99DA98F-54E3-45F4-A659-2B5AD1D558CB}" dt="2024-01-18T22:16:38.199" v="3847" actId="26606"/>
          <ac:spMkLst>
            <pc:docMk/>
            <pc:sldMk cId="2570374440" sldId="1269"/>
            <ac:spMk id="9" creationId="{28D84F5C-C755-E447-7A77-E6127D34E32E}"/>
          </ac:spMkLst>
        </pc:spChg>
        <pc:spChg chg="add">
          <ac:chgData name="Thanneer, Neelima" userId="4c25b904-dde8-4578-84c4-8d7b9072a01d" providerId="ADAL" clId="{D99DA98F-54E3-45F4-A659-2B5AD1D558CB}" dt="2024-01-18T22:16:38.208" v="3848" actId="26606"/>
          <ac:spMkLst>
            <pc:docMk/>
            <pc:sldMk cId="2570374440" sldId="1269"/>
            <ac:spMk id="11" creationId="{1A98F436-81AC-4D00-8CDD-06550A4B3C61}"/>
          </ac:spMkLst>
        </pc:spChg>
        <pc:graphicFrameChg chg="add del">
          <ac:chgData name="Thanneer, Neelima" userId="4c25b904-dde8-4578-84c4-8d7b9072a01d" providerId="ADAL" clId="{D99DA98F-54E3-45F4-A659-2B5AD1D558CB}" dt="2024-01-18T22:16:38.199" v="3847" actId="26606"/>
          <ac:graphicFrameMkLst>
            <pc:docMk/>
            <pc:sldMk cId="2570374440" sldId="1269"/>
            <ac:graphicFrameMk id="5" creationId="{35570D7D-3101-7979-0903-E890CD32F43B}"/>
          </ac:graphicFrameMkLst>
        </pc:graphicFrameChg>
      </pc:sldChg>
      <pc:sldChg chg="modSp add mod">
        <pc:chgData name="Thanneer, Neelima" userId="4c25b904-dde8-4578-84c4-8d7b9072a01d" providerId="ADAL" clId="{D99DA98F-54E3-45F4-A659-2B5AD1D558CB}" dt="2024-01-17T23:55:27.470" v="2807" actId="15"/>
        <pc:sldMkLst>
          <pc:docMk/>
          <pc:sldMk cId="3185096697" sldId="1270"/>
        </pc:sldMkLst>
        <pc:spChg chg="mod">
          <ac:chgData name="Thanneer, Neelima" userId="4c25b904-dde8-4578-84c4-8d7b9072a01d" providerId="ADAL" clId="{D99DA98F-54E3-45F4-A659-2B5AD1D558CB}" dt="2024-01-17T23:54:13.741" v="2804"/>
          <ac:spMkLst>
            <pc:docMk/>
            <pc:sldMk cId="3185096697" sldId="1270"/>
            <ac:spMk id="2" creationId="{639FEC09-8B2C-4FF8-99D3-73D9E5F74FFD}"/>
          </ac:spMkLst>
        </pc:spChg>
        <pc:spChg chg="mod">
          <ac:chgData name="Thanneer, Neelima" userId="4c25b904-dde8-4578-84c4-8d7b9072a01d" providerId="ADAL" clId="{D99DA98F-54E3-45F4-A659-2B5AD1D558CB}" dt="2024-01-17T23:55:27.470" v="2807" actId="15"/>
          <ac:spMkLst>
            <pc:docMk/>
            <pc:sldMk cId="3185096697" sldId="1270"/>
            <ac:spMk id="3" creationId="{1A98F436-81AC-4D00-8CDD-06550A4B3C61}"/>
          </ac:spMkLst>
        </pc:spChg>
      </pc:sldChg>
      <pc:sldChg chg="add del">
        <pc:chgData name="Thanneer, Neelima" userId="4c25b904-dde8-4578-84c4-8d7b9072a01d" providerId="ADAL" clId="{D99DA98F-54E3-45F4-A659-2B5AD1D558CB}" dt="2024-01-17T23:58:32.105" v="2822" actId="47"/>
        <pc:sldMkLst>
          <pc:docMk/>
          <pc:sldMk cId="90329674" sldId="1271"/>
        </pc:sldMkLst>
      </pc:sldChg>
      <pc:sldChg chg="modSp add mod">
        <pc:chgData name="Thanneer, Neelima" userId="4c25b904-dde8-4578-84c4-8d7b9072a01d" providerId="ADAL" clId="{D99DA98F-54E3-45F4-A659-2B5AD1D558CB}" dt="2024-01-18T03:00:16.464" v="3450" actId="108"/>
        <pc:sldMkLst>
          <pc:docMk/>
          <pc:sldMk cId="3620665767" sldId="1271"/>
        </pc:sldMkLst>
        <pc:spChg chg="mod">
          <ac:chgData name="Thanneer, Neelima" userId="4c25b904-dde8-4578-84c4-8d7b9072a01d" providerId="ADAL" clId="{D99DA98F-54E3-45F4-A659-2B5AD1D558CB}" dt="2024-01-17T23:59:31.021" v="2827"/>
          <ac:spMkLst>
            <pc:docMk/>
            <pc:sldMk cId="3620665767" sldId="1271"/>
            <ac:spMk id="2" creationId="{60E74C13-BECB-FCF7-8CB6-4C6E4FAD85EB}"/>
          </ac:spMkLst>
        </pc:spChg>
        <pc:spChg chg="mod">
          <ac:chgData name="Thanneer, Neelima" userId="4c25b904-dde8-4578-84c4-8d7b9072a01d" providerId="ADAL" clId="{D99DA98F-54E3-45F4-A659-2B5AD1D558CB}" dt="2024-01-18T03:00:16.464" v="3450" actId="108"/>
          <ac:spMkLst>
            <pc:docMk/>
            <pc:sldMk cId="3620665767" sldId="1271"/>
            <ac:spMk id="3" creationId="{7C9DBEA6-A5CE-3B0B-EE9B-3EF6417EE97E}"/>
          </ac:spMkLst>
        </pc:spChg>
      </pc:sldChg>
      <pc:sldChg chg="addSp delSp modSp add mod modClrScheme chgLayout">
        <pc:chgData name="Thanneer, Neelima" userId="4c25b904-dde8-4578-84c4-8d7b9072a01d" providerId="ADAL" clId="{D99DA98F-54E3-45F4-A659-2B5AD1D558CB}" dt="2024-01-30T18:58:01.319" v="5021" actId="20577"/>
        <pc:sldMkLst>
          <pc:docMk/>
          <pc:sldMk cId="2936642712" sldId="1272"/>
        </pc:sldMkLst>
        <pc:spChg chg="mod">
          <ac:chgData name="Thanneer, Neelima" userId="4c25b904-dde8-4578-84c4-8d7b9072a01d" providerId="ADAL" clId="{D99DA98F-54E3-45F4-A659-2B5AD1D558CB}" dt="2024-01-18T23:17:16.279" v="4213" actId="27636"/>
          <ac:spMkLst>
            <pc:docMk/>
            <pc:sldMk cId="2936642712" sldId="1272"/>
            <ac:spMk id="2" creationId="{60E74C13-BECB-FCF7-8CB6-4C6E4FAD85EB}"/>
          </ac:spMkLst>
        </pc:spChg>
        <pc:spChg chg="add del mod">
          <ac:chgData name="Thanneer, Neelima" userId="4c25b904-dde8-4578-84c4-8d7b9072a01d" providerId="ADAL" clId="{D99DA98F-54E3-45F4-A659-2B5AD1D558CB}" dt="2024-01-18T22:16:56.660" v="3851" actId="26606"/>
          <ac:spMkLst>
            <pc:docMk/>
            <pc:sldMk cId="2936642712" sldId="1272"/>
            <ac:spMk id="3" creationId="{7C9DBEA6-A5CE-3B0B-EE9B-3EF6417EE97E}"/>
          </ac:spMkLst>
        </pc:spChg>
        <pc:spChg chg="mod">
          <ac:chgData name="Thanneer, Neelima" userId="4c25b904-dde8-4578-84c4-8d7b9072a01d" providerId="ADAL" clId="{D99DA98F-54E3-45F4-A659-2B5AD1D558CB}" dt="2024-01-18T22:16:56.660" v="3851" actId="26606"/>
          <ac:spMkLst>
            <pc:docMk/>
            <pc:sldMk cId="2936642712" sldId="1272"/>
            <ac:spMk id="4" creationId="{14946DB3-00C8-5AB8-99A3-C59D6A77376E}"/>
          </ac:spMkLst>
        </pc:spChg>
        <pc:spChg chg="add mod">
          <ac:chgData name="Thanneer, Neelima" userId="4c25b904-dde8-4578-84c4-8d7b9072a01d" providerId="ADAL" clId="{D99DA98F-54E3-45F4-A659-2B5AD1D558CB}" dt="2024-01-30T18:58:01.319" v="5021" actId="20577"/>
          <ac:spMkLst>
            <pc:docMk/>
            <pc:sldMk cId="2936642712" sldId="1272"/>
            <ac:spMk id="8" creationId="{7C9DBEA6-A5CE-3B0B-EE9B-3EF6417EE97E}"/>
          </ac:spMkLst>
        </pc:spChg>
        <pc:graphicFrameChg chg="add del">
          <ac:chgData name="Thanneer, Neelima" userId="4c25b904-dde8-4578-84c4-8d7b9072a01d" providerId="ADAL" clId="{D99DA98F-54E3-45F4-A659-2B5AD1D558CB}" dt="2024-01-18T22:16:56.652" v="3850" actId="26606"/>
          <ac:graphicFrameMkLst>
            <pc:docMk/>
            <pc:sldMk cId="2936642712" sldId="1272"/>
            <ac:graphicFrameMk id="6" creationId="{C11D1AD1-6FFF-1D1D-168D-EB7171F5E2A3}"/>
          </ac:graphicFrameMkLst>
        </pc:graphicFrameChg>
      </pc:sldChg>
      <pc:sldChg chg="addSp delSp modSp add mod modNotesTx">
        <pc:chgData name="Thanneer, Neelima" userId="4c25b904-dde8-4578-84c4-8d7b9072a01d" providerId="ADAL" clId="{D99DA98F-54E3-45F4-A659-2B5AD1D558CB}" dt="2024-01-29T19:27:55.949" v="4934" actId="6549"/>
        <pc:sldMkLst>
          <pc:docMk/>
          <pc:sldMk cId="3594421943" sldId="1273"/>
        </pc:sldMkLst>
        <pc:spChg chg="del">
          <ac:chgData name="Thanneer, Neelima" userId="4c25b904-dde8-4578-84c4-8d7b9072a01d" providerId="ADAL" clId="{D99DA98F-54E3-45F4-A659-2B5AD1D558CB}" dt="2024-01-18T00:26:05.811" v="2932" actId="478"/>
          <ac:spMkLst>
            <pc:docMk/>
            <pc:sldMk cId="3594421943" sldId="1273"/>
            <ac:spMk id="3" creationId="{4951310C-9A19-E81C-5EA5-AF1FDA9AE3A8}"/>
          </ac:spMkLst>
        </pc:spChg>
        <pc:spChg chg="add del mod">
          <ac:chgData name="Thanneer, Neelima" userId="4c25b904-dde8-4578-84c4-8d7b9072a01d" providerId="ADAL" clId="{D99DA98F-54E3-45F4-A659-2B5AD1D558CB}" dt="2024-01-18T00:26:09.178" v="2933" actId="478"/>
          <ac:spMkLst>
            <pc:docMk/>
            <pc:sldMk cId="3594421943" sldId="1273"/>
            <ac:spMk id="6" creationId="{0081FBF5-FF53-39AF-8384-A09C796DF8C5}"/>
          </ac:spMkLst>
        </pc:spChg>
        <pc:spChg chg="add mod">
          <ac:chgData name="Thanneer, Neelima" userId="4c25b904-dde8-4578-84c4-8d7b9072a01d" providerId="ADAL" clId="{D99DA98F-54E3-45F4-A659-2B5AD1D558CB}" dt="2024-01-29T19:27:55.949" v="4934" actId="6549"/>
          <ac:spMkLst>
            <pc:docMk/>
            <pc:sldMk cId="3594421943" sldId="1273"/>
            <ac:spMk id="7" creationId="{26EBC487-32E4-EBFA-45E4-8D1DFB2B3F9F}"/>
          </ac:spMkLst>
        </pc:spChg>
        <pc:picChg chg="add mod">
          <ac:chgData name="Thanneer, Neelima" userId="4c25b904-dde8-4578-84c4-8d7b9072a01d" providerId="ADAL" clId="{D99DA98F-54E3-45F4-A659-2B5AD1D558CB}" dt="2024-01-29T19:26:57.044" v="4927" actId="1076"/>
          <ac:picMkLst>
            <pc:docMk/>
            <pc:sldMk cId="3594421943" sldId="1273"/>
            <ac:picMk id="8" creationId="{8675EA04-AF32-7A4B-D5FE-FA3036619B0E}"/>
          </ac:picMkLst>
        </pc:picChg>
        <pc:picChg chg="add mod">
          <ac:chgData name="Thanneer, Neelima" userId="4c25b904-dde8-4578-84c4-8d7b9072a01d" providerId="ADAL" clId="{D99DA98F-54E3-45F4-A659-2B5AD1D558CB}" dt="2024-01-29T19:26:59.354" v="4928" actId="1076"/>
          <ac:picMkLst>
            <pc:docMk/>
            <pc:sldMk cId="3594421943" sldId="1273"/>
            <ac:picMk id="9" creationId="{E8D43279-6CC0-4FC1-8456-67BD480C9EF8}"/>
          </ac:picMkLst>
        </pc:picChg>
      </pc:sldChg>
      <pc:sldChg chg="addSp modSp new mod ord">
        <pc:chgData name="Thanneer, Neelima" userId="4c25b904-dde8-4578-84c4-8d7b9072a01d" providerId="ADAL" clId="{D99DA98F-54E3-45F4-A659-2B5AD1D558CB}" dt="2024-01-29T19:28:39.639" v="4936" actId="14100"/>
        <pc:sldMkLst>
          <pc:docMk/>
          <pc:sldMk cId="810530619" sldId="1274"/>
        </pc:sldMkLst>
        <pc:spChg chg="mod">
          <ac:chgData name="Thanneer, Neelima" userId="4c25b904-dde8-4578-84c4-8d7b9072a01d" providerId="ADAL" clId="{D99DA98F-54E3-45F4-A659-2B5AD1D558CB}" dt="2024-01-29T19:24:10.879" v="4677"/>
          <ac:spMkLst>
            <pc:docMk/>
            <pc:sldMk cId="810530619" sldId="1274"/>
            <ac:spMk id="2" creationId="{D49DAC79-2AE7-9FF1-64ED-571D826557CC}"/>
          </ac:spMkLst>
        </pc:spChg>
        <pc:spChg chg="mod">
          <ac:chgData name="Thanneer, Neelima" userId="4c25b904-dde8-4578-84c4-8d7b9072a01d" providerId="ADAL" clId="{D99DA98F-54E3-45F4-A659-2B5AD1D558CB}" dt="2024-01-29T19:28:39.639" v="4936" actId="14100"/>
          <ac:spMkLst>
            <pc:docMk/>
            <pc:sldMk cId="810530619" sldId="1274"/>
            <ac:spMk id="3" creationId="{0A71BB93-5EDD-F291-4893-FCE934407E07}"/>
          </ac:spMkLst>
        </pc:spChg>
        <pc:picChg chg="add mod">
          <ac:chgData name="Thanneer, Neelima" userId="4c25b904-dde8-4578-84c4-8d7b9072a01d" providerId="ADAL" clId="{D99DA98F-54E3-45F4-A659-2B5AD1D558CB}" dt="2024-01-29T19:24:33.209" v="4682" actId="1076"/>
          <ac:picMkLst>
            <pc:docMk/>
            <pc:sldMk cId="810530619" sldId="1274"/>
            <ac:picMk id="6" creationId="{A42B8E84-541A-EF29-75B2-6079C576FD77}"/>
          </ac:picMkLst>
        </pc:picChg>
      </pc:sldChg>
      <pc:sldChg chg="modSp add del mod">
        <pc:chgData name="Thanneer, Neelima" userId="4c25b904-dde8-4578-84c4-8d7b9072a01d" providerId="ADAL" clId="{D99DA98F-54E3-45F4-A659-2B5AD1D558CB}" dt="2024-01-18T22:53:56.824" v="4121" actId="2696"/>
        <pc:sldMkLst>
          <pc:docMk/>
          <pc:sldMk cId="3645892855" sldId="1274"/>
        </pc:sldMkLst>
        <pc:spChg chg="mod">
          <ac:chgData name="Thanneer, Neelima" userId="4c25b904-dde8-4578-84c4-8d7b9072a01d" providerId="ADAL" clId="{D99DA98F-54E3-45F4-A659-2B5AD1D558CB}" dt="2024-01-18T22:53:52.158" v="4120" actId="21"/>
          <ac:spMkLst>
            <pc:docMk/>
            <pc:sldMk cId="3645892855" sldId="1274"/>
            <ac:spMk id="3" creationId="{1A98F436-81AC-4D00-8CDD-06550A4B3C61}"/>
          </ac:spMkLst>
        </pc:spChg>
      </pc:sldChg>
      <pc:sldChg chg="add del">
        <pc:chgData name="Thanneer, Neelima" userId="4c25b904-dde8-4578-84c4-8d7b9072a01d" providerId="ADAL" clId="{D99DA98F-54E3-45F4-A659-2B5AD1D558CB}" dt="2024-01-18T22:53:33.661" v="4119" actId="47"/>
        <pc:sldMkLst>
          <pc:docMk/>
          <pc:sldMk cId="2942407259" sldId="1275"/>
        </pc:sldMkLst>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DE17C7-8CD8-4CE3-9BC3-790588F0DED6}" type="doc">
      <dgm:prSet loTypeId="urn:microsoft.com/office/officeart/2005/8/layout/default" loCatId="list" qsTypeId="urn:microsoft.com/office/officeart/2005/8/quickstyle/simple1" qsCatId="simple" csTypeId="urn:microsoft.com/office/officeart/2005/8/colors/accent3_2" csCatId="accent3" phldr="1"/>
      <dgm:spPr/>
      <dgm:t>
        <a:bodyPr/>
        <a:lstStyle/>
        <a:p>
          <a:endParaRPr lang="en-US"/>
        </a:p>
      </dgm:t>
    </dgm:pt>
    <dgm:pt modelId="{97159094-53C1-4D30-B2ED-5A1A3C05EEC7}">
      <dgm:prSet custT="1"/>
      <dgm:spPr>
        <a:solidFill>
          <a:srgbClr val="CFD5EA"/>
        </a:solidFill>
        <a:ln w="25400" cap="flat" cmpd="sng" algn="ctr">
          <a:solidFill>
            <a:srgbClr val="FFFFFF">
              <a:hueOff val="0"/>
              <a:satOff val="0"/>
              <a:lumOff val="0"/>
              <a:alphaOff val="0"/>
            </a:srgbClr>
          </a:solidFill>
          <a:prstDash val="solid"/>
        </a:ln>
        <a:effectLst/>
      </dgm:spPr>
      <dgm:t>
        <a:bodyPr spcFirstLastPara="0" vert="horz" wrap="square" lIns="76200" tIns="76200" rIns="76200" bIns="76200" numCol="1" spcCol="1270" anchor="ctr" anchorCtr="0"/>
        <a:lstStyle/>
        <a:p>
          <a:pPr marL="0" lvl="0" indent="0" algn="ctr" defTabSz="889000">
            <a:lnSpc>
              <a:spcPct val="90000"/>
            </a:lnSpc>
            <a:spcBef>
              <a:spcPct val="0"/>
            </a:spcBef>
            <a:spcAft>
              <a:spcPct val="35000"/>
            </a:spcAft>
            <a:buNone/>
          </a:pPr>
          <a:r>
            <a:rPr lang="en-US" sz="2000" b="0" i="0" u="none" strike="noStrike" kern="1200" cap="none" dirty="0">
              <a:solidFill>
                <a:srgbClr val="31679B"/>
              </a:solidFill>
              <a:latin typeface="Gadugi" panose="020B0502040204020203" pitchFamily="34" charset="0"/>
              <a:ea typeface="Gadugi" panose="020B0502040204020203" pitchFamily="34" charset="0"/>
              <a:cs typeface="Poppins" panose="00000500000000000000" pitchFamily="2" charset="0"/>
              <a:sym typeface="Poppins"/>
            </a:rPr>
            <a:t>Improves Efficiency and Quality</a:t>
          </a:r>
        </a:p>
      </dgm:t>
    </dgm:pt>
    <dgm:pt modelId="{8D4F65DA-63F9-4BC3-AC7E-49D3E033D499}" type="parTrans" cxnId="{1EA1C53D-8593-44E0-AC54-E5FF34C98BD8}">
      <dgm:prSet/>
      <dgm:spPr/>
      <dgm:t>
        <a:bodyPr/>
        <a:lstStyle/>
        <a:p>
          <a:endParaRPr lang="en-US"/>
        </a:p>
      </dgm:t>
    </dgm:pt>
    <dgm:pt modelId="{3781936B-0C5B-455B-82EF-BF8AA0B2F5A2}" type="sibTrans" cxnId="{1EA1C53D-8593-44E0-AC54-E5FF34C98BD8}">
      <dgm:prSet/>
      <dgm:spPr/>
      <dgm:t>
        <a:bodyPr/>
        <a:lstStyle/>
        <a:p>
          <a:endParaRPr lang="en-US"/>
        </a:p>
      </dgm:t>
    </dgm:pt>
    <dgm:pt modelId="{31716E30-FCAF-4C9E-9DC0-E76F93F0287B}">
      <dgm:prSet custT="1"/>
      <dgm:spPr>
        <a:solidFill>
          <a:srgbClr val="CFD5EA"/>
        </a:solidFill>
      </dgm:spPr>
      <dgm:t>
        <a:bodyPr spcFirstLastPara="0" vert="horz" wrap="square" lIns="76200" tIns="76200" rIns="76200" bIns="76200" numCol="1" spcCol="1270" anchor="ctr" anchorCtr="0"/>
        <a:lstStyle/>
        <a:p>
          <a:pPr marL="0" lvl="0" indent="0" algn="ctr" defTabSz="889000">
            <a:lnSpc>
              <a:spcPct val="90000"/>
            </a:lnSpc>
            <a:spcBef>
              <a:spcPct val="0"/>
            </a:spcBef>
            <a:spcAft>
              <a:spcPct val="35000"/>
            </a:spcAft>
            <a:buNone/>
          </a:pPr>
          <a:r>
            <a:rPr lang="en-US" sz="2000" b="0" i="0" u="none" strike="noStrike" kern="1200" cap="none" dirty="0">
              <a:solidFill>
                <a:srgbClr val="31679B"/>
              </a:solidFill>
              <a:latin typeface="Gadugi" panose="020B0502040204020203" pitchFamily="34" charset="0"/>
              <a:ea typeface="Gadugi" panose="020B0502040204020203" pitchFamily="34" charset="0"/>
              <a:cs typeface="Poppins" panose="00000500000000000000" pitchFamily="2" charset="0"/>
            </a:rPr>
            <a:t>Minimizes Variability</a:t>
          </a:r>
        </a:p>
      </dgm:t>
    </dgm:pt>
    <dgm:pt modelId="{C118B7C5-25D6-4496-A718-8BCB308A0ABE}" type="parTrans" cxnId="{95BE6E51-18D9-4A8A-B239-5438385A72A3}">
      <dgm:prSet/>
      <dgm:spPr/>
      <dgm:t>
        <a:bodyPr/>
        <a:lstStyle/>
        <a:p>
          <a:endParaRPr lang="en-US"/>
        </a:p>
      </dgm:t>
    </dgm:pt>
    <dgm:pt modelId="{10C9E89E-FDEC-4829-80F7-336EDB9FB51A}" type="sibTrans" cxnId="{95BE6E51-18D9-4A8A-B239-5438385A72A3}">
      <dgm:prSet/>
      <dgm:spPr/>
      <dgm:t>
        <a:bodyPr/>
        <a:lstStyle/>
        <a:p>
          <a:endParaRPr lang="en-US"/>
        </a:p>
      </dgm:t>
    </dgm:pt>
    <dgm:pt modelId="{0A732AF1-9516-4A49-8FB8-658D34E3E77A}">
      <dgm:prSet custT="1"/>
      <dgm:spPr>
        <a:solidFill>
          <a:srgbClr val="CFD5EA"/>
        </a:solidFill>
      </dgm:spPr>
      <dgm:t>
        <a:bodyPr spcFirstLastPara="0" vert="horz" wrap="square" lIns="76200" tIns="76200" rIns="76200" bIns="76200" numCol="1" spcCol="1270" anchor="ctr" anchorCtr="0"/>
        <a:lstStyle/>
        <a:p>
          <a:pPr marL="0" lvl="0" indent="0" algn="ctr" defTabSz="889000">
            <a:lnSpc>
              <a:spcPct val="90000"/>
            </a:lnSpc>
            <a:spcBef>
              <a:spcPct val="0"/>
            </a:spcBef>
            <a:spcAft>
              <a:spcPct val="35000"/>
            </a:spcAft>
            <a:buNone/>
          </a:pPr>
          <a:r>
            <a:rPr lang="en-US" sz="2000" b="0" i="0" u="none" strike="noStrike" kern="1200" cap="none" dirty="0">
              <a:solidFill>
                <a:srgbClr val="31679B"/>
              </a:solidFill>
              <a:latin typeface="Gadugi" panose="020B0502040204020203" pitchFamily="34" charset="0"/>
              <a:ea typeface="Gadugi" panose="020B0502040204020203" pitchFamily="34" charset="0"/>
              <a:cs typeface="Poppins" panose="00000500000000000000" pitchFamily="2" charset="0"/>
            </a:rPr>
            <a:t>Streamlines Collaboration</a:t>
          </a:r>
        </a:p>
      </dgm:t>
    </dgm:pt>
    <dgm:pt modelId="{FC8FE545-8329-4B05-8C0C-DB9877D7DA0E}" type="parTrans" cxnId="{CC758B11-E26E-4F2E-8D37-92118FED569C}">
      <dgm:prSet/>
      <dgm:spPr/>
      <dgm:t>
        <a:bodyPr/>
        <a:lstStyle/>
        <a:p>
          <a:endParaRPr lang="en-US"/>
        </a:p>
      </dgm:t>
    </dgm:pt>
    <dgm:pt modelId="{23E0ACD2-1405-4B10-B40F-A7BCC577311F}" type="sibTrans" cxnId="{CC758B11-E26E-4F2E-8D37-92118FED569C}">
      <dgm:prSet/>
      <dgm:spPr/>
      <dgm:t>
        <a:bodyPr/>
        <a:lstStyle/>
        <a:p>
          <a:endParaRPr lang="en-US"/>
        </a:p>
      </dgm:t>
    </dgm:pt>
    <dgm:pt modelId="{AF40C9E3-CFA0-4A51-A0B3-DCE57F602ED0}">
      <dgm:prSet custT="1"/>
      <dgm:spPr>
        <a:solidFill>
          <a:srgbClr val="CFD5EA"/>
        </a:solidFill>
      </dgm:spPr>
      <dgm:t>
        <a:bodyPr spcFirstLastPara="0" vert="horz" wrap="square" lIns="76200" tIns="76200" rIns="76200" bIns="76200" numCol="1" spcCol="1270" anchor="ctr" anchorCtr="0"/>
        <a:lstStyle/>
        <a:p>
          <a:pPr marL="0" lvl="0" indent="0" algn="ctr" defTabSz="889000">
            <a:lnSpc>
              <a:spcPct val="90000"/>
            </a:lnSpc>
            <a:spcBef>
              <a:spcPct val="0"/>
            </a:spcBef>
            <a:spcAft>
              <a:spcPct val="35000"/>
            </a:spcAft>
            <a:buNone/>
          </a:pPr>
          <a:r>
            <a:rPr lang="en-US" sz="2000" b="0" i="0" u="none" strike="noStrike" kern="1200" cap="none" dirty="0">
              <a:solidFill>
                <a:srgbClr val="31679B"/>
              </a:solidFill>
              <a:latin typeface="Gadugi" panose="020B0502040204020203" pitchFamily="34" charset="0"/>
              <a:ea typeface="Gadugi" panose="020B0502040204020203" pitchFamily="34" charset="0"/>
              <a:cs typeface="Poppins" panose="00000500000000000000" pitchFamily="2" charset="0"/>
            </a:rPr>
            <a:t>Clear Implementation Guidelines</a:t>
          </a:r>
        </a:p>
      </dgm:t>
    </dgm:pt>
    <dgm:pt modelId="{68803E2D-5E26-45FC-AACD-C1C39659E6A5}" type="parTrans" cxnId="{B080AD41-1308-46E1-8A67-03D57A8814CB}">
      <dgm:prSet/>
      <dgm:spPr/>
      <dgm:t>
        <a:bodyPr/>
        <a:lstStyle/>
        <a:p>
          <a:endParaRPr lang="en-US"/>
        </a:p>
      </dgm:t>
    </dgm:pt>
    <dgm:pt modelId="{96DD6CF6-14A2-46B4-9E30-4CD0D385F65C}" type="sibTrans" cxnId="{B080AD41-1308-46E1-8A67-03D57A8814CB}">
      <dgm:prSet/>
      <dgm:spPr/>
      <dgm:t>
        <a:bodyPr/>
        <a:lstStyle/>
        <a:p>
          <a:endParaRPr lang="en-US"/>
        </a:p>
      </dgm:t>
    </dgm:pt>
    <dgm:pt modelId="{B99B279B-062B-4639-9066-B6EE7ADF2D8D}">
      <dgm:prSet custT="1"/>
      <dgm:spPr>
        <a:solidFill>
          <a:srgbClr val="CFD5EA"/>
        </a:solidFill>
      </dgm:spPr>
      <dgm:t>
        <a:bodyPr spcFirstLastPara="0" vert="horz" wrap="square" lIns="76200" tIns="76200" rIns="76200" bIns="76200" numCol="1" spcCol="1270" anchor="ctr" anchorCtr="0"/>
        <a:lstStyle/>
        <a:p>
          <a:pPr marL="0" lvl="0" indent="0" algn="ctr" defTabSz="889000">
            <a:lnSpc>
              <a:spcPct val="90000"/>
            </a:lnSpc>
            <a:spcBef>
              <a:spcPct val="0"/>
            </a:spcBef>
            <a:spcAft>
              <a:spcPct val="35000"/>
            </a:spcAft>
            <a:buNone/>
          </a:pPr>
          <a:r>
            <a:rPr lang="en-US" sz="2000" b="0" i="0" u="none" strike="noStrike" kern="1200" cap="none" dirty="0">
              <a:solidFill>
                <a:srgbClr val="31679B"/>
              </a:solidFill>
              <a:latin typeface="Gadugi" panose="020B0502040204020203" pitchFamily="34" charset="0"/>
              <a:ea typeface="Gadugi" panose="020B0502040204020203" pitchFamily="34" charset="0"/>
              <a:cs typeface="Poppins" panose="00000500000000000000" pitchFamily="2" charset="0"/>
            </a:rPr>
            <a:t>Enables Automation</a:t>
          </a:r>
        </a:p>
      </dgm:t>
    </dgm:pt>
    <dgm:pt modelId="{DAE0B892-59D3-45EB-A271-78082792664E}" type="parTrans" cxnId="{87CEB2D3-5BDC-4517-B493-66371D34B2AF}">
      <dgm:prSet/>
      <dgm:spPr/>
      <dgm:t>
        <a:bodyPr/>
        <a:lstStyle/>
        <a:p>
          <a:endParaRPr lang="en-US"/>
        </a:p>
      </dgm:t>
    </dgm:pt>
    <dgm:pt modelId="{D4A39136-C23D-46EA-AE59-0688284498D9}" type="sibTrans" cxnId="{87CEB2D3-5BDC-4517-B493-66371D34B2AF}">
      <dgm:prSet/>
      <dgm:spPr/>
      <dgm:t>
        <a:bodyPr/>
        <a:lstStyle/>
        <a:p>
          <a:endParaRPr lang="en-US"/>
        </a:p>
      </dgm:t>
    </dgm:pt>
    <dgm:pt modelId="{2264CD3B-3824-4892-89AA-7A3DBC760CBB}">
      <dgm:prSet custT="1"/>
      <dgm:spPr>
        <a:solidFill>
          <a:srgbClr val="CFD5EA"/>
        </a:solidFill>
      </dgm:spPr>
      <dgm:t>
        <a:bodyPr spcFirstLastPara="0" vert="horz" wrap="square" lIns="76200" tIns="76200" rIns="76200" bIns="76200" numCol="1" spcCol="1270" anchor="ctr" anchorCtr="0"/>
        <a:lstStyle/>
        <a:p>
          <a:pPr marL="0" lvl="0" indent="0" algn="ctr" defTabSz="889000">
            <a:lnSpc>
              <a:spcPct val="90000"/>
            </a:lnSpc>
            <a:spcBef>
              <a:spcPct val="0"/>
            </a:spcBef>
            <a:spcAft>
              <a:spcPct val="35000"/>
            </a:spcAft>
            <a:buNone/>
          </a:pPr>
          <a:r>
            <a:rPr lang="en-US" sz="2000" b="0" i="0" u="none" strike="noStrike" kern="1200" cap="none" dirty="0">
              <a:solidFill>
                <a:srgbClr val="31679B"/>
              </a:solidFill>
              <a:latin typeface="Gadugi" panose="020B0502040204020203" pitchFamily="34" charset="0"/>
              <a:ea typeface="Gadugi" panose="020B0502040204020203" pitchFamily="34" charset="0"/>
              <a:cs typeface="Poppins" panose="00000500000000000000" pitchFamily="2" charset="0"/>
            </a:rPr>
            <a:t>Expedite Regulatory Review</a:t>
          </a:r>
        </a:p>
      </dgm:t>
    </dgm:pt>
    <dgm:pt modelId="{85427A2E-F20B-4866-B300-190D02328AAA}" type="parTrans" cxnId="{C7A5FDA5-7A85-44BB-A3A0-B7060928ACFE}">
      <dgm:prSet/>
      <dgm:spPr/>
      <dgm:t>
        <a:bodyPr/>
        <a:lstStyle/>
        <a:p>
          <a:endParaRPr lang="en-US"/>
        </a:p>
      </dgm:t>
    </dgm:pt>
    <dgm:pt modelId="{437BB687-9CCB-4879-9161-A2D98AAEFFE7}" type="sibTrans" cxnId="{C7A5FDA5-7A85-44BB-A3A0-B7060928ACFE}">
      <dgm:prSet/>
      <dgm:spPr/>
      <dgm:t>
        <a:bodyPr/>
        <a:lstStyle/>
        <a:p>
          <a:endParaRPr lang="en-US"/>
        </a:p>
      </dgm:t>
    </dgm:pt>
    <dgm:pt modelId="{1F3A9340-A7C5-4FA2-9BCF-0E9F49DFBDF5}" type="pres">
      <dgm:prSet presAssocID="{0CDE17C7-8CD8-4CE3-9BC3-790588F0DED6}" presName="diagram" presStyleCnt="0">
        <dgm:presLayoutVars>
          <dgm:dir/>
          <dgm:resizeHandles val="exact"/>
        </dgm:presLayoutVars>
      </dgm:prSet>
      <dgm:spPr/>
    </dgm:pt>
    <dgm:pt modelId="{C205D9ED-D840-4A26-97DB-A3982B906A12}" type="pres">
      <dgm:prSet presAssocID="{97159094-53C1-4D30-B2ED-5A1A3C05EEC7}" presName="node" presStyleLbl="node1" presStyleIdx="0" presStyleCnt="6" custLinFactNeighborX="-244" custLinFactNeighborY="820">
        <dgm:presLayoutVars>
          <dgm:bulletEnabled val="1"/>
        </dgm:presLayoutVars>
      </dgm:prSet>
      <dgm:spPr>
        <a:xfrm>
          <a:off x="56652" y="48374"/>
          <a:ext cx="3286125" cy="1971675"/>
        </a:xfrm>
        <a:prstGeom prst="rect">
          <a:avLst/>
        </a:prstGeom>
      </dgm:spPr>
    </dgm:pt>
    <dgm:pt modelId="{B6C72E9A-3286-4B2D-86EC-2ADA13009820}" type="pres">
      <dgm:prSet presAssocID="{3781936B-0C5B-455B-82EF-BF8AA0B2F5A2}" presName="sibTrans" presStyleCnt="0"/>
      <dgm:spPr/>
    </dgm:pt>
    <dgm:pt modelId="{FBC7B849-2405-4FFC-823B-AB9E51778292}" type="pres">
      <dgm:prSet presAssocID="{31716E30-FCAF-4C9E-9DC0-E76F93F0287B}" presName="node" presStyleLbl="node1" presStyleIdx="1" presStyleCnt="6">
        <dgm:presLayoutVars>
          <dgm:bulletEnabled val="1"/>
        </dgm:presLayoutVars>
      </dgm:prSet>
      <dgm:spPr/>
    </dgm:pt>
    <dgm:pt modelId="{21651311-28D4-4414-A9EC-42FD2F24E69C}" type="pres">
      <dgm:prSet presAssocID="{10C9E89E-FDEC-4829-80F7-336EDB9FB51A}" presName="sibTrans" presStyleCnt="0"/>
      <dgm:spPr/>
    </dgm:pt>
    <dgm:pt modelId="{133B7994-2CFA-40D1-A6A7-C6037B3CC51A}" type="pres">
      <dgm:prSet presAssocID="{0A732AF1-9516-4A49-8FB8-658D34E3E77A}" presName="node" presStyleLbl="node1" presStyleIdx="2" presStyleCnt="6">
        <dgm:presLayoutVars>
          <dgm:bulletEnabled val="1"/>
        </dgm:presLayoutVars>
      </dgm:prSet>
      <dgm:spPr/>
    </dgm:pt>
    <dgm:pt modelId="{BDBAE34A-C098-4C89-B09D-EEFFB506D07A}" type="pres">
      <dgm:prSet presAssocID="{23E0ACD2-1405-4B10-B40F-A7BCC577311F}" presName="sibTrans" presStyleCnt="0"/>
      <dgm:spPr/>
    </dgm:pt>
    <dgm:pt modelId="{909F3643-A2C1-4D40-A46D-B0052CCD713C}" type="pres">
      <dgm:prSet presAssocID="{AF40C9E3-CFA0-4A51-A0B3-DCE57F602ED0}" presName="node" presStyleLbl="node1" presStyleIdx="3" presStyleCnt="6">
        <dgm:presLayoutVars>
          <dgm:bulletEnabled val="1"/>
        </dgm:presLayoutVars>
      </dgm:prSet>
      <dgm:spPr/>
    </dgm:pt>
    <dgm:pt modelId="{B9B4C617-0E01-4689-8411-D441AB756C89}" type="pres">
      <dgm:prSet presAssocID="{96DD6CF6-14A2-46B4-9E30-4CD0D385F65C}" presName="sibTrans" presStyleCnt="0"/>
      <dgm:spPr/>
    </dgm:pt>
    <dgm:pt modelId="{FC800DB5-95AB-4BB0-8D7B-D1C3FEC63A24}" type="pres">
      <dgm:prSet presAssocID="{B99B279B-062B-4639-9066-B6EE7ADF2D8D}" presName="node" presStyleLbl="node1" presStyleIdx="4" presStyleCnt="6">
        <dgm:presLayoutVars>
          <dgm:bulletEnabled val="1"/>
        </dgm:presLayoutVars>
      </dgm:prSet>
      <dgm:spPr/>
    </dgm:pt>
    <dgm:pt modelId="{7B2B6058-7F51-43B9-AAC3-E077CBFD39B4}" type="pres">
      <dgm:prSet presAssocID="{D4A39136-C23D-46EA-AE59-0688284498D9}" presName="sibTrans" presStyleCnt="0"/>
      <dgm:spPr/>
    </dgm:pt>
    <dgm:pt modelId="{11C6A969-7B01-41E9-994C-41722E14BBF4}" type="pres">
      <dgm:prSet presAssocID="{2264CD3B-3824-4892-89AA-7A3DBC760CBB}" presName="node" presStyleLbl="node1" presStyleIdx="5" presStyleCnt="6">
        <dgm:presLayoutVars>
          <dgm:bulletEnabled val="1"/>
        </dgm:presLayoutVars>
      </dgm:prSet>
      <dgm:spPr/>
    </dgm:pt>
  </dgm:ptLst>
  <dgm:cxnLst>
    <dgm:cxn modelId="{D94A5903-DD36-44BF-9672-A6C58E3EBA63}" type="presOf" srcId="{97159094-53C1-4D30-B2ED-5A1A3C05EEC7}" destId="{C205D9ED-D840-4A26-97DB-A3982B906A12}" srcOrd="0" destOrd="0" presId="urn:microsoft.com/office/officeart/2005/8/layout/default"/>
    <dgm:cxn modelId="{CC758B11-E26E-4F2E-8D37-92118FED569C}" srcId="{0CDE17C7-8CD8-4CE3-9BC3-790588F0DED6}" destId="{0A732AF1-9516-4A49-8FB8-658D34E3E77A}" srcOrd="2" destOrd="0" parTransId="{FC8FE545-8329-4B05-8C0C-DB9877D7DA0E}" sibTransId="{23E0ACD2-1405-4B10-B40F-A7BCC577311F}"/>
    <dgm:cxn modelId="{CEA97E15-9A23-493F-A4F6-9639115DCBAB}" type="presOf" srcId="{0A732AF1-9516-4A49-8FB8-658D34E3E77A}" destId="{133B7994-2CFA-40D1-A6A7-C6037B3CC51A}" srcOrd="0" destOrd="0" presId="urn:microsoft.com/office/officeart/2005/8/layout/default"/>
    <dgm:cxn modelId="{39D7F021-643E-438F-B4F1-675386DA21D9}" type="presOf" srcId="{B99B279B-062B-4639-9066-B6EE7ADF2D8D}" destId="{FC800DB5-95AB-4BB0-8D7B-D1C3FEC63A24}" srcOrd="0" destOrd="0" presId="urn:microsoft.com/office/officeart/2005/8/layout/default"/>
    <dgm:cxn modelId="{1EA1C53D-8593-44E0-AC54-E5FF34C98BD8}" srcId="{0CDE17C7-8CD8-4CE3-9BC3-790588F0DED6}" destId="{97159094-53C1-4D30-B2ED-5A1A3C05EEC7}" srcOrd="0" destOrd="0" parTransId="{8D4F65DA-63F9-4BC3-AC7E-49D3E033D499}" sibTransId="{3781936B-0C5B-455B-82EF-BF8AA0B2F5A2}"/>
    <dgm:cxn modelId="{B080AD41-1308-46E1-8A67-03D57A8814CB}" srcId="{0CDE17C7-8CD8-4CE3-9BC3-790588F0DED6}" destId="{AF40C9E3-CFA0-4A51-A0B3-DCE57F602ED0}" srcOrd="3" destOrd="0" parTransId="{68803E2D-5E26-45FC-AACD-C1C39659E6A5}" sibTransId="{96DD6CF6-14A2-46B4-9E30-4CD0D385F65C}"/>
    <dgm:cxn modelId="{95BE6E51-18D9-4A8A-B239-5438385A72A3}" srcId="{0CDE17C7-8CD8-4CE3-9BC3-790588F0DED6}" destId="{31716E30-FCAF-4C9E-9DC0-E76F93F0287B}" srcOrd="1" destOrd="0" parTransId="{C118B7C5-25D6-4496-A718-8BCB308A0ABE}" sibTransId="{10C9E89E-FDEC-4829-80F7-336EDB9FB51A}"/>
    <dgm:cxn modelId="{D9CAA075-13FE-477F-AC66-C575137F4A9A}" type="presOf" srcId="{31716E30-FCAF-4C9E-9DC0-E76F93F0287B}" destId="{FBC7B849-2405-4FFC-823B-AB9E51778292}" srcOrd="0" destOrd="0" presId="urn:microsoft.com/office/officeart/2005/8/layout/default"/>
    <dgm:cxn modelId="{64DAB255-A3F7-438C-B7CC-FABF3C6A3CD8}" type="presOf" srcId="{AF40C9E3-CFA0-4A51-A0B3-DCE57F602ED0}" destId="{909F3643-A2C1-4D40-A46D-B0052CCD713C}" srcOrd="0" destOrd="0" presId="urn:microsoft.com/office/officeart/2005/8/layout/default"/>
    <dgm:cxn modelId="{4FBA9588-7AF1-4595-AA12-3950B6AA0239}" type="presOf" srcId="{0CDE17C7-8CD8-4CE3-9BC3-790588F0DED6}" destId="{1F3A9340-A7C5-4FA2-9BCF-0E9F49DFBDF5}" srcOrd="0" destOrd="0" presId="urn:microsoft.com/office/officeart/2005/8/layout/default"/>
    <dgm:cxn modelId="{56087D93-535C-4B56-8C3F-D5B852C61F50}" type="presOf" srcId="{2264CD3B-3824-4892-89AA-7A3DBC760CBB}" destId="{11C6A969-7B01-41E9-994C-41722E14BBF4}" srcOrd="0" destOrd="0" presId="urn:microsoft.com/office/officeart/2005/8/layout/default"/>
    <dgm:cxn modelId="{C7A5FDA5-7A85-44BB-A3A0-B7060928ACFE}" srcId="{0CDE17C7-8CD8-4CE3-9BC3-790588F0DED6}" destId="{2264CD3B-3824-4892-89AA-7A3DBC760CBB}" srcOrd="5" destOrd="0" parTransId="{85427A2E-F20B-4866-B300-190D02328AAA}" sibTransId="{437BB687-9CCB-4879-9161-A2D98AAEFFE7}"/>
    <dgm:cxn modelId="{87CEB2D3-5BDC-4517-B493-66371D34B2AF}" srcId="{0CDE17C7-8CD8-4CE3-9BC3-790588F0DED6}" destId="{B99B279B-062B-4639-9066-B6EE7ADF2D8D}" srcOrd="4" destOrd="0" parTransId="{DAE0B892-59D3-45EB-A271-78082792664E}" sibTransId="{D4A39136-C23D-46EA-AE59-0688284498D9}"/>
    <dgm:cxn modelId="{A65C3F92-3A5B-45A9-BF1D-8ED4DFF9FC0A}" type="presParOf" srcId="{1F3A9340-A7C5-4FA2-9BCF-0E9F49DFBDF5}" destId="{C205D9ED-D840-4A26-97DB-A3982B906A12}" srcOrd="0" destOrd="0" presId="urn:microsoft.com/office/officeart/2005/8/layout/default"/>
    <dgm:cxn modelId="{823BEEF0-F155-4AAF-AC03-2D9B6B433433}" type="presParOf" srcId="{1F3A9340-A7C5-4FA2-9BCF-0E9F49DFBDF5}" destId="{B6C72E9A-3286-4B2D-86EC-2ADA13009820}" srcOrd="1" destOrd="0" presId="urn:microsoft.com/office/officeart/2005/8/layout/default"/>
    <dgm:cxn modelId="{5D67E282-E7BB-4C94-A00A-2D0E8B8BE7FB}" type="presParOf" srcId="{1F3A9340-A7C5-4FA2-9BCF-0E9F49DFBDF5}" destId="{FBC7B849-2405-4FFC-823B-AB9E51778292}" srcOrd="2" destOrd="0" presId="urn:microsoft.com/office/officeart/2005/8/layout/default"/>
    <dgm:cxn modelId="{8B42869C-227D-4B43-B733-0CAA84600793}" type="presParOf" srcId="{1F3A9340-A7C5-4FA2-9BCF-0E9F49DFBDF5}" destId="{21651311-28D4-4414-A9EC-42FD2F24E69C}" srcOrd="3" destOrd="0" presId="urn:microsoft.com/office/officeart/2005/8/layout/default"/>
    <dgm:cxn modelId="{CDD1B755-FA3A-447C-A2A2-9CB19BB3D33E}" type="presParOf" srcId="{1F3A9340-A7C5-4FA2-9BCF-0E9F49DFBDF5}" destId="{133B7994-2CFA-40D1-A6A7-C6037B3CC51A}" srcOrd="4" destOrd="0" presId="urn:microsoft.com/office/officeart/2005/8/layout/default"/>
    <dgm:cxn modelId="{B95C7B82-5EF3-4F58-ABEC-FF06D47872F6}" type="presParOf" srcId="{1F3A9340-A7C5-4FA2-9BCF-0E9F49DFBDF5}" destId="{BDBAE34A-C098-4C89-B09D-EEFFB506D07A}" srcOrd="5" destOrd="0" presId="urn:microsoft.com/office/officeart/2005/8/layout/default"/>
    <dgm:cxn modelId="{BECBBDD0-CC9E-4810-9049-1CB6726E994A}" type="presParOf" srcId="{1F3A9340-A7C5-4FA2-9BCF-0E9F49DFBDF5}" destId="{909F3643-A2C1-4D40-A46D-B0052CCD713C}" srcOrd="6" destOrd="0" presId="urn:microsoft.com/office/officeart/2005/8/layout/default"/>
    <dgm:cxn modelId="{73C053C8-6208-4134-BC64-1ABE48882DC5}" type="presParOf" srcId="{1F3A9340-A7C5-4FA2-9BCF-0E9F49DFBDF5}" destId="{B9B4C617-0E01-4689-8411-D441AB756C89}" srcOrd="7" destOrd="0" presId="urn:microsoft.com/office/officeart/2005/8/layout/default"/>
    <dgm:cxn modelId="{D5794905-6629-4249-B1DD-0591806F2DEC}" type="presParOf" srcId="{1F3A9340-A7C5-4FA2-9BCF-0E9F49DFBDF5}" destId="{FC800DB5-95AB-4BB0-8D7B-D1C3FEC63A24}" srcOrd="8" destOrd="0" presId="urn:microsoft.com/office/officeart/2005/8/layout/default"/>
    <dgm:cxn modelId="{F135470C-8B83-4B06-8D96-E59592F0F72B}" type="presParOf" srcId="{1F3A9340-A7C5-4FA2-9BCF-0E9F49DFBDF5}" destId="{7B2B6058-7F51-43B9-AAC3-E077CBFD39B4}" srcOrd="9" destOrd="0" presId="urn:microsoft.com/office/officeart/2005/8/layout/default"/>
    <dgm:cxn modelId="{0A68EAE8-D0C3-4866-A263-F2D19FF45FA2}" type="presParOf" srcId="{1F3A9340-A7C5-4FA2-9BCF-0E9F49DFBDF5}" destId="{11C6A969-7B01-41E9-994C-41722E14BBF4}"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E48936-3153-4203-8052-6DEDB70568E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7E3BF5C-D768-43E9-A777-39D9AEF288A9}">
      <dgm:prSet custT="1"/>
      <dgm:spPr/>
      <dgm:t>
        <a:bodyPr/>
        <a:lstStyle/>
        <a:p>
          <a:r>
            <a:rPr lang="en-US" sz="2500" b="0" i="0" kern="1200" dirty="0">
              <a:solidFill>
                <a:srgbClr val="31679B"/>
              </a:solidFill>
              <a:latin typeface="Arial"/>
              <a:ea typeface="+mn-ea"/>
              <a:cs typeface="+mn-cs"/>
            </a:rPr>
            <a:t>Clinical Data Interchange Standards Consortium (CDISC)</a:t>
          </a:r>
        </a:p>
      </dgm:t>
    </dgm:pt>
    <dgm:pt modelId="{A1FD6445-B6A5-4360-B2B7-E2B9E56BF790}" type="parTrans" cxnId="{77FFBA2A-2FC8-46D7-9F83-B4DB4D90ADBE}">
      <dgm:prSet/>
      <dgm:spPr/>
      <dgm:t>
        <a:bodyPr/>
        <a:lstStyle/>
        <a:p>
          <a:endParaRPr lang="en-US"/>
        </a:p>
      </dgm:t>
    </dgm:pt>
    <dgm:pt modelId="{9E3AE9FA-FFA0-4C19-8BA3-FBD14AA2B384}" type="sibTrans" cxnId="{77FFBA2A-2FC8-46D7-9F83-B4DB4D90ADBE}">
      <dgm:prSet/>
      <dgm:spPr/>
      <dgm:t>
        <a:bodyPr/>
        <a:lstStyle/>
        <a:p>
          <a:endParaRPr lang="en-US"/>
        </a:p>
      </dgm:t>
    </dgm:pt>
    <dgm:pt modelId="{4710AD57-1936-415E-AEB3-87E43DD79208}">
      <dgm:prSet custT="1"/>
      <dgm:spPr/>
      <dgm:t>
        <a:bodyPr/>
        <a:lstStyle/>
        <a:p>
          <a:pPr algn="just">
            <a:buFont typeface="Arial" panose="020B0604020202020204" pitchFamily="34" charset="0"/>
            <a:buChar char="•"/>
          </a:pPr>
          <a:r>
            <a:rPr lang="en-US" sz="1800" b="0" i="1" dirty="0">
              <a:latin typeface="Gadugi" panose="020B0502040204020203" pitchFamily="34" charset="0"/>
              <a:ea typeface="Gadugi" panose="020B0502040204020203" pitchFamily="34" charset="0"/>
            </a:rPr>
            <a:t>Quality standards</a:t>
          </a:r>
          <a:endParaRPr lang="en-US" sz="1800" i="1" dirty="0">
            <a:latin typeface="Gadugi" panose="020B0502040204020203" pitchFamily="34" charset="0"/>
            <a:ea typeface="Gadugi" panose="020B0502040204020203" pitchFamily="34" charset="0"/>
          </a:endParaRPr>
        </a:p>
      </dgm:t>
    </dgm:pt>
    <dgm:pt modelId="{5B9D8CA2-4B43-4ACA-BDAB-367BB5403F79}" type="parTrans" cxnId="{AB5AE13C-A279-44E2-ABC1-7A145E3463B9}">
      <dgm:prSet/>
      <dgm:spPr/>
      <dgm:t>
        <a:bodyPr/>
        <a:lstStyle/>
        <a:p>
          <a:endParaRPr lang="en-US"/>
        </a:p>
      </dgm:t>
    </dgm:pt>
    <dgm:pt modelId="{A99607F7-7210-4512-A9C8-0AA5D43A1DB7}" type="sibTrans" cxnId="{AB5AE13C-A279-44E2-ABC1-7A145E3463B9}">
      <dgm:prSet/>
      <dgm:spPr/>
      <dgm:t>
        <a:bodyPr/>
        <a:lstStyle/>
        <a:p>
          <a:endParaRPr lang="en-US"/>
        </a:p>
      </dgm:t>
    </dgm:pt>
    <dgm:pt modelId="{5F7CE99B-1CE0-4F49-92C1-39F40270681A}">
      <dgm:prSet custT="1"/>
      <dgm:spPr/>
      <dgm:t>
        <a:bodyPr/>
        <a:lstStyle/>
        <a:p>
          <a:pPr algn="just">
            <a:buFont typeface="Arial" panose="020B0604020202020204" pitchFamily="34" charset="0"/>
            <a:buChar char="•"/>
          </a:pPr>
          <a:r>
            <a:rPr lang="en-US" sz="1800" b="0" i="1" dirty="0">
              <a:latin typeface="Gadugi" panose="020B0502040204020203" pitchFamily="34" charset="0"/>
              <a:ea typeface="Gadugi" panose="020B0502040204020203" pitchFamily="34" charset="0"/>
            </a:rPr>
            <a:t>Greater efficiencies</a:t>
          </a:r>
          <a:endParaRPr lang="en-US" sz="1800" i="1" dirty="0">
            <a:latin typeface="Gadugi" panose="020B0502040204020203" pitchFamily="34" charset="0"/>
            <a:ea typeface="Gadugi" panose="020B0502040204020203" pitchFamily="34" charset="0"/>
          </a:endParaRPr>
        </a:p>
      </dgm:t>
    </dgm:pt>
    <dgm:pt modelId="{C1A56EB1-DB05-4D52-B788-158D8874C9D3}" type="parTrans" cxnId="{D1986953-751F-47D7-A538-02E30E9314E6}">
      <dgm:prSet/>
      <dgm:spPr/>
      <dgm:t>
        <a:bodyPr/>
        <a:lstStyle/>
        <a:p>
          <a:endParaRPr lang="en-US"/>
        </a:p>
      </dgm:t>
    </dgm:pt>
    <dgm:pt modelId="{CEC6BFBC-AB33-426B-898E-E79F0DCF2931}" type="sibTrans" cxnId="{D1986953-751F-47D7-A538-02E30E9314E6}">
      <dgm:prSet/>
      <dgm:spPr/>
      <dgm:t>
        <a:bodyPr/>
        <a:lstStyle/>
        <a:p>
          <a:endParaRPr lang="en-US"/>
        </a:p>
      </dgm:t>
    </dgm:pt>
    <dgm:pt modelId="{5372927E-692E-43DE-A2CC-E49AB8D7F471}">
      <dgm:prSet custT="1"/>
      <dgm:spPr/>
      <dgm:t>
        <a:bodyPr/>
        <a:lstStyle/>
        <a:p>
          <a:pPr algn="just">
            <a:buFont typeface="Arial" panose="020B0604020202020204" pitchFamily="34" charset="0"/>
            <a:buChar char="•"/>
          </a:pPr>
          <a:r>
            <a:rPr lang="en-US" sz="1800" b="0" i="1" dirty="0">
              <a:latin typeface="Gadugi" panose="020B0502040204020203" pitchFamily="34" charset="0"/>
              <a:ea typeface="Gadugi" panose="020B0502040204020203" pitchFamily="34" charset="0"/>
            </a:rPr>
            <a:t>Focus on breakthroughs</a:t>
          </a:r>
          <a:endParaRPr lang="en-US" sz="1800" i="1" dirty="0">
            <a:latin typeface="Gadugi" panose="020B0502040204020203" pitchFamily="34" charset="0"/>
            <a:ea typeface="Gadugi" panose="020B0502040204020203" pitchFamily="34" charset="0"/>
          </a:endParaRPr>
        </a:p>
      </dgm:t>
    </dgm:pt>
    <dgm:pt modelId="{2C779BD5-9DF3-4B5E-94AC-03D7336A3B80}" type="parTrans" cxnId="{E8728F31-2D5E-42B3-A723-30ACE0892793}">
      <dgm:prSet/>
      <dgm:spPr/>
      <dgm:t>
        <a:bodyPr/>
        <a:lstStyle/>
        <a:p>
          <a:endParaRPr lang="en-US"/>
        </a:p>
      </dgm:t>
    </dgm:pt>
    <dgm:pt modelId="{380B578E-732B-4505-B4CC-3258BA0C2071}" type="sibTrans" cxnId="{E8728F31-2D5E-42B3-A723-30ACE0892793}">
      <dgm:prSet/>
      <dgm:spPr/>
      <dgm:t>
        <a:bodyPr/>
        <a:lstStyle/>
        <a:p>
          <a:endParaRPr lang="en-US"/>
        </a:p>
      </dgm:t>
    </dgm:pt>
    <dgm:pt modelId="{B1292560-9727-486A-9078-B9037EEC6FC9}">
      <dgm:prSet/>
      <dgm:spPr/>
      <dgm:t>
        <a:bodyPr/>
        <a:lstStyle/>
        <a:p>
          <a:r>
            <a:rPr lang="en-US" b="0" i="0" dirty="0">
              <a:solidFill>
                <a:srgbClr val="31679B"/>
              </a:solidFill>
            </a:rPr>
            <a:t>Analysis Data Model (</a:t>
          </a:r>
          <a:r>
            <a:rPr lang="en-US" b="0" i="0" dirty="0" err="1">
              <a:solidFill>
                <a:srgbClr val="31679B"/>
              </a:solidFill>
            </a:rPr>
            <a:t>ADaM</a:t>
          </a:r>
          <a:r>
            <a:rPr lang="en-US" b="0" i="0" dirty="0">
              <a:solidFill>
                <a:srgbClr val="31679B"/>
              </a:solidFill>
            </a:rPr>
            <a:t>) </a:t>
          </a:r>
          <a:endParaRPr lang="en-US" dirty="0">
            <a:solidFill>
              <a:srgbClr val="31679B"/>
            </a:solidFill>
          </a:endParaRPr>
        </a:p>
      </dgm:t>
    </dgm:pt>
    <dgm:pt modelId="{0A989117-53D5-4E6D-919A-0FB1A84799F4}" type="parTrans" cxnId="{042E7CEC-459F-4899-860F-ABC782DA71FA}">
      <dgm:prSet/>
      <dgm:spPr/>
      <dgm:t>
        <a:bodyPr/>
        <a:lstStyle/>
        <a:p>
          <a:endParaRPr lang="en-US"/>
        </a:p>
      </dgm:t>
    </dgm:pt>
    <dgm:pt modelId="{E01F74FB-3532-488E-8E50-8CB024733A08}" type="sibTrans" cxnId="{042E7CEC-459F-4899-860F-ABC782DA71FA}">
      <dgm:prSet/>
      <dgm:spPr/>
      <dgm:t>
        <a:bodyPr/>
        <a:lstStyle/>
        <a:p>
          <a:endParaRPr lang="en-US"/>
        </a:p>
      </dgm:t>
    </dgm:pt>
    <dgm:pt modelId="{AF0D0C2A-1B3E-4A54-BE2A-044AFBEC5F1D}">
      <dgm:prSet/>
      <dgm:spPr/>
      <dgm:t>
        <a:bodyPr/>
        <a:lstStyle/>
        <a:p>
          <a:r>
            <a:rPr lang="en-US" b="0" i="1" dirty="0">
              <a:latin typeface="Gadugi" panose="020B0502040204020203" pitchFamily="34" charset="0"/>
              <a:ea typeface="Gadugi" panose="020B0502040204020203" pitchFamily="34" charset="0"/>
            </a:rPr>
            <a:t>Specifies the fundamental principles and standards to ensure clear lineage from data collection to analysis</a:t>
          </a:r>
          <a:endParaRPr lang="en-US" i="1" dirty="0">
            <a:latin typeface="Gadugi" panose="020B0502040204020203" pitchFamily="34" charset="0"/>
            <a:ea typeface="Gadugi" panose="020B0502040204020203" pitchFamily="34" charset="0"/>
          </a:endParaRPr>
        </a:p>
      </dgm:t>
    </dgm:pt>
    <dgm:pt modelId="{975A5DD0-90E3-45B1-872E-671343477A57}" type="parTrans" cxnId="{B997ECD7-5564-4060-92FA-9CC56E51452F}">
      <dgm:prSet/>
      <dgm:spPr/>
      <dgm:t>
        <a:bodyPr/>
        <a:lstStyle/>
        <a:p>
          <a:endParaRPr lang="en-US"/>
        </a:p>
      </dgm:t>
    </dgm:pt>
    <dgm:pt modelId="{C586D02C-10BC-420E-AB07-A2850468E3B4}" type="sibTrans" cxnId="{B997ECD7-5564-4060-92FA-9CC56E51452F}">
      <dgm:prSet/>
      <dgm:spPr/>
      <dgm:t>
        <a:bodyPr/>
        <a:lstStyle/>
        <a:p>
          <a:endParaRPr lang="en-US"/>
        </a:p>
      </dgm:t>
    </dgm:pt>
    <dgm:pt modelId="{684603C1-CB6C-410E-9328-D2C8056C429E}">
      <dgm:prSet custT="1"/>
      <dgm:spPr/>
      <dgm:t>
        <a:bodyPr/>
        <a:lstStyle/>
        <a:p>
          <a:pPr marL="0" lvl="0" indent="0" algn="l" defTabSz="1111250">
            <a:lnSpc>
              <a:spcPct val="90000"/>
            </a:lnSpc>
            <a:spcBef>
              <a:spcPct val="0"/>
            </a:spcBef>
            <a:spcAft>
              <a:spcPct val="35000"/>
            </a:spcAft>
            <a:buNone/>
          </a:pPr>
          <a:r>
            <a:rPr lang="en-US" sz="2500" b="0" i="0" kern="1200" dirty="0" err="1">
              <a:solidFill>
                <a:srgbClr val="31679B"/>
              </a:solidFill>
              <a:latin typeface="Arial"/>
              <a:ea typeface="+mn-ea"/>
              <a:cs typeface="+mn-cs"/>
            </a:rPr>
            <a:t>ADaM</a:t>
          </a:r>
          <a:r>
            <a:rPr lang="en-US" sz="2500" b="0" i="0" kern="1200" dirty="0">
              <a:solidFill>
                <a:srgbClr val="31679B"/>
              </a:solidFill>
              <a:latin typeface="Arial"/>
              <a:ea typeface="+mn-ea"/>
              <a:cs typeface="+mn-cs"/>
            </a:rPr>
            <a:t> is one of the required standards for data submission to FDA (U.S.) and PMDA (Japan).</a:t>
          </a:r>
        </a:p>
      </dgm:t>
    </dgm:pt>
    <dgm:pt modelId="{04C6CC93-C2D5-4255-AB7A-0FC1B8150922}" type="parTrans" cxnId="{120BB9D8-698F-412A-B7C7-A2E95CDF3C07}">
      <dgm:prSet/>
      <dgm:spPr/>
      <dgm:t>
        <a:bodyPr/>
        <a:lstStyle/>
        <a:p>
          <a:endParaRPr lang="en-US"/>
        </a:p>
      </dgm:t>
    </dgm:pt>
    <dgm:pt modelId="{DEF3B2B2-9D08-4587-96D1-E9EA9B9A74E7}" type="sibTrans" cxnId="{120BB9D8-698F-412A-B7C7-A2E95CDF3C07}">
      <dgm:prSet/>
      <dgm:spPr/>
      <dgm:t>
        <a:bodyPr/>
        <a:lstStyle/>
        <a:p>
          <a:endParaRPr lang="en-US"/>
        </a:p>
      </dgm:t>
    </dgm:pt>
    <dgm:pt modelId="{54F297A8-E164-4C17-A6D6-B9A87A8FE4EE}" type="pres">
      <dgm:prSet presAssocID="{90E48936-3153-4203-8052-6DEDB70568E2}" presName="root" presStyleCnt="0">
        <dgm:presLayoutVars>
          <dgm:dir/>
          <dgm:resizeHandles val="exact"/>
        </dgm:presLayoutVars>
      </dgm:prSet>
      <dgm:spPr/>
    </dgm:pt>
    <dgm:pt modelId="{EF8752A4-8D35-4445-9C08-99E48E757742}" type="pres">
      <dgm:prSet presAssocID="{E7E3BF5C-D768-43E9-A777-39D9AEF288A9}" presName="compNode" presStyleCnt="0"/>
      <dgm:spPr/>
    </dgm:pt>
    <dgm:pt modelId="{48B828CE-C079-44C9-8ACF-3C51F4E576CE}" type="pres">
      <dgm:prSet presAssocID="{E7E3BF5C-D768-43E9-A777-39D9AEF288A9}" presName="bgRect" presStyleLbl="bgShp" presStyleIdx="0" presStyleCnt="3"/>
      <dgm:spPr/>
    </dgm:pt>
    <dgm:pt modelId="{3B113BA4-EE3A-43F5-8575-A32F75DB5456}" type="pres">
      <dgm:prSet presAssocID="{E7E3BF5C-D768-43E9-A777-39D9AEF288A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llseye"/>
        </a:ext>
      </dgm:extLst>
    </dgm:pt>
    <dgm:pt modelId="{12EC7BF8-976B-408D-B165-5495C224FEBC}" type="pres">
      <dgm:prSet presAssocID="{E7E3BF5C-D768-43E9-A777-39D9AEF288A9}" presName="spaceRect" presStyleCnt="0"/>
      <dgm:spPr/>
    </dgm:pt>
    <dgm:pt modelId="{8005DC1F-9102-4215-B5D4-7176BC44B119}" type="pres">
      <dgm:prSet presAssocID="{E7E3BF5C-D768-43E9-A777-39D9AEF288A9}" presName="parTx" presStyleLbl="revTx" presStyleIdx="0" presStyleCnt="5">
        <dgm:presLayoutVars>
          <dgm:chMax val="0"/>
          <dgm:chPref val="0"/>
        </dgm:presLayoutVars>
      </dgm:prSet>
      <dgm:spPr/>
    </dgm:pt>
    <dgm:pt modelId="{826507B8-2C88-4A55-88EA-A8E4C2AA9525}" type="pres">
      <dgm:prSet presAssocID="{E7E3BF5C-D768-43E9-A777-39D9AEF288A9}" presName="desTx" presStyleLbl="revTx" presStyleIdx="1" presStyleCnt="5" custScaleX="68699" custScaleY="81868" custLinFactNeighborX="-13401" custLinFactNeighborY="18679">
        <dgm:presLayoutVars/>
      </dgm:prSet>
      <dgm:spPr/>
    </dgm:pt>
    <dgm:pt modelId="{E8E713DB-6716-4231-A401-C3D70617DBDC}" type="pres">
      <dgm:prSet presAssocID="{9E3AE9FA-FFA0-4C19-8BA3-FBD14AA2B384}" presName="sibTrans" presStyleCnt="0"/>
      <dgm:spPr/>
    </dgm:pt>
    <dgm:pt modelId="{4F0CA3BD-8574-4CB8-BC4E-B284A76FDE9F}" type="pres">
      <dgm:prSet presAssocID="{B1292560-9727-486A-9078-B9037EEC6FC9}" presName="compNode" presStyleCnt="0"/>
      <dgm:spPr/>
    </dgm:pt>
    <dgm:pt modelId="{46B545AF-88EB-419E-BA2B-1C6C2F3CA1DA}" type="pres">
      <dgm:prSet presAssocID="{B1292560-9727-486A-9078-B9037EEC6FC9}" presName="bgRect" presStyleLbl="bgShp" presStyleIdx="1" presStyleCnt="3"/>
      <dgm:spPr/>
    </dgm:pt>
    <dgm:pt modelId="{1E1ED897-6756-4356-A0EF-7372560D5388}" type="pres">
      <dgm:prSet presAssocID="{B1292560-9727-486A-9078-B9037EEC6FC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sconnected"/>
        </a:ext>
      </dgm:extLst>
    </dgm:pt>
    <dgm:pt modelId="{E979A858-5434-485E-B181-81A355EADE8E}" type="pres">
      <dgm:prSet presAssocID="{B1292560-9727-486A-9078-B9037EEC6FC9}" presName="spaceRect" presStyleCnt="0"/>
      <dgm:spPr/>
    </dgm:pt>
    <dgm:pt modelId="{B02A5E04-E637-4CBD-9519-9673E03EE988}" type="pres">
      <dgm:prSet presAssocID="{B1292560-9727-486A-9078-B9037EEC6FC9}" presName="parTx" presStyleLbl="revTx" presStyleIdx="2" presStyleCnt="5">
        <dgm:presLayoutVars>
          <dgm:chMax val="0"/>
          <dgm:chPref val="0"/>
        </dgm:presLayoutVars>
      </dgm:prSet>
      <dgm:spPr/>
    </dgm:pt>
    <dgm:pt modelId="{90BB47D0-A2B6-4812-BF2A-E944C58D3730}" type="pres">
      <dgm:prSet presAssocID="{B1292560-9727-486A-9078-B9037EEC6FC9}" presName="desTx" presStyleLbl="revTx" presStyleIdx="3" presStyleCnt="5" custLinFactNeighborX="1675" custLinFactNeighborY="1772">
        <dgm:presLayoutVars/>
      </dgm:prSet>
      <dgm:spPr/>
    </dgm:pt>
    <dgm:pt modelId="{E96CACB1-38B1-4800-BAB4-13D50E4FC314}" type="pres">
      <dgm:prSet presAssocID="{E01F74FB-3532-488E-8E50-8CB024733A08}" presName="sibTrans" presStyleCnt="0"/>
      <dgm:spPr/>
    </dgm:pt>
    <dgm:pt modelId="{E7928DA0-0F84-4E46-8947-EECF529E3264}" type="pres">
      <dgm:prSet presAssocID="{684603C1-CB6C-410E-9328-D2C8056C429E}" presName="compNode" presStyleCnt="0"/>
      <dgm:spPr/>
    </dgm:pt>
    <dgm:pt modelId="{7DA6CD24-DF20-4AC5-94EB-7D7850BDD10E}" type="pres">
      <dgm:prSet presAssocID="{684603C1-CB6C-410E-9328-D2C8056C429E}" presName="bgRect" presStyleLbl="bgShp" presStyleIdx="2" presStyleCnt="3"/>
      <dgm:spPr/>
    </dgm:pt>
    <dgm:pt modelId="{1BD290D9-7D69-4377-8B67-3CCBC82AF1FD}" type="pres">
      <dgm:prSet presAssocID="{684603C1-CB6C-410E-9328-D2C8056C429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Japanese Dolls"/>
        </a:ext>
      </dgm:extLst>
    </dgm:pt>
    <dgm:pt modelId="{047AA3C3-EBB9-4BDA-AC20-F566F60E4F86}" type="pres">
      <dgm:prSet presAssocID="{684603C1-CB6C-410E-9328-D2C8056C429E}" presName="spaceRect" presStyleCnt="0"/>
      <dgm:spPr/>
    </dgm:pt>
    <dgm:pt modelId="{05BE9809-9DDB-47FD-B5FB-8C085B65F69C}" type="pres">
      <dgm:prSet presAssocID="{684603C1-CB6C-410E-9328-D2C8056C429E}" presName="parTx" presStyleLbl="revTx" presStyleIdx="4" presStyleCnt="5">
        <dgm:presLayoutVars>
          <dgm:chMax val="0"/>
          <dgm:chPref val="0"/>
        </dgm:presLayoutVars>
      </dgm:prSet>
      <dgm:spPr/>
    </dgm:pt>
  </dgm:ptLst>
  <dgm:cxnLst>
    <dgm:cxn modelId="{7750B00C-3039-4418-8519-4C3B601DD2A7}" type="presOf" srcId="{E7E3BF5C-D768-43E9-A777-39D9AEF288A9}" destId="{8005DC1F-9102-4215-B5D4-7176BC44B119}" srcOrd="0" destOrd="0" presId="urn:microsoft.com/office/officeart/2018/2/layout/IconVerticalSolidList"/>
    <dgm:cxn modelId="{77FFBA2A-2FC8-46D7-9F83-B4DB4D90ADBE}" srcId="{90E48936-3153-4203-8052-6DEDB70568E2}" destId="{E7E3BF5C-D768-43E9-A777-39D9AEF288A9}" srcOrd="0" destOrd="0" parTransId="{A1FD6445-B6A5-4360-B2B7-E2B9E56BF790}" sibTransId="{9E3AE9FA-FFA0-4C19-8BA3-FBD14AA2B384}"/>
    <dgm:cxn modelId="{E8728F31-2D5E-42B3-A723-30ACE0892793}" srcId="{E7E3BF5C-D768-43E9-A777-39D9AEF288A9}" destId="{5372927E-692E-43DE-A2CC-E49AB8D7F471}" srcOrd="2" destOrd="0" parTransId="{2C779BD5-9DF3-4B5E-94AC-03D7336A3B80}" sibTransId="{380B578E-732B-4505-B4CC-3258BA0C2071}"/>
    <dgm:cxn modelId="{9CB26839-9603-4BB1-9FFD-32104F02BC58}" type="presOf" srcId="{90E48936-3153-4203-8052-6DEDB70568E2}" destId="{54F297A8-E164-4C17-A6D6-B9A87A8FE4EE}" srcOrd="0" destOrd="0" presId="urn:microsoft.com/office/officeart/2018/2/layout/IconVerticalSolidList"/>
    <dgm:cxn modelId="{AB5AE13C-A279-44E2-ABC1-7A145E3463B9}" srcId="{E7E3BF5C-D768-43E9-A777-39D9AEF288A9}" destId="{4710AD57-1936-415E-AEB3-87E43DD79208}" srcOrd="0" destOrd="0" parTransId="{5B9D8CA2-4B43-4ACA-BDAB-367BB5403F79}" sibTransId="{A99607F7-7210-4512-A9C8-0AA5D43A1DB7}"/>
    <dgm:cxn modelId="{DB52FF5D-300F-4CC6-BCDF-C56C9A9B1904}" type="presOf" srcId="{684603C1-CB6C-410E-9328-D2C8056C429E}" destId="{05BE9809-9DDB-47FD-B5FB-8C085B65F69C}" srcOrd="0" destOrd="0" presId="urn:microsoft.com/office/officeart/2018/2/layout/IconVerticalSolidList"/>
    <dgm:cxn modelId="{97EDA843-9188-482E-8E2D-0B4698A27FEC}" type="presOf" srcId="{5F7CE99B-1CE0-4F49-92C1-39F40270681A}" destId="{826507B8-2C88-4A55-88EA-A8E4C2AA9525}" srcOrd="0" destOrd="1" presId="urn:microsoft.com/office/officeart/2018/2/layout/IconVerticalSolidList"/>
    <dgm:cxn modelId="{9195FE4A-F18D-43E8-A6AF-F242A2466A82}" type="presOf" srcId="{B1292560-9727-486A-9078-B9037EEC6FC9}" destId="{B02A5E04-E637-4CBD-9519-9673E03EE988}" srcOrd="0" destOrd="0" presId="urn:microsoft.com/office/officeart/2018/2/layout/IconVerticalSolidList"/>
    <dgm:cxn modelId="{D1986953-751F-47D7-A538-02E30E9314E6}" srcId="{E7E3BF5C-D768-43E9-A777-39D9AEF288A9}" destId="{5F7CE99B-1CE0-4F49-92C1-39F40270681A}" srcOrd="1" destOrd="0" parTransId="{C1A56EB1-DB05-4D52-B788-158D8874C9D3}" sibTransId="{CEC6BFBC-AB33-426B-898E-E79F0DCF2931}"/>
    <dgm:cxn modelId="{2D378E75-5F08-452E-80C6-069CC4C39026}" type="presOf" srcId="{5372927E-692E-43DE-A2CC-E49AB8D7F471}" destId="{826507B8-2C88-4A55-88EA-A8E4C2AA9525}" srcOrd="0" destOrd="2" presId="urn:microsoft.com/office/officeart/2018/2/layout/IconVerticalSolidList"/>
    <dgm:cxn modelId="{F2AB45A0-07C0-446F-96BD-7D9F46926552}" type="presOf" srcId="{AF0D0C2A-1B3E-4A54-BE2A-044AFBEC5F1D}" destId="{90BB47D0-A2B6-4812-BF2A-E944C58D3730}" srcOrd="0" destOrd="0" presId="urn:microsoft.com/office/officeart/2018/2/layout/IconVerticalSolidList"/>
    <dgm:cxn modelId="{D892E4D0-081D-41A6-AE2A-94DFE09201BF}" type="presOf" srcId="{4710AD57-1936-415E-AEB3-87E43DD79208}" destId="{826507B8-2C88-4A55-88EA-A8E4C2AA9525}" srcOrd="0" destOrd="0" presId="urn:microsoft.com/office/officeart/2018/2/layout/IconVerticalSolidList"/>
    <dgm:cxn modelId="{B997ECD7-5564-4060-92FA-9CC56E51452F}" srcId="{B1292560-9727-486A-9078-B9037EEC6FC9}" destId="{AF0D0C2A-1B3E-4A54-BE2A-044AFBEC5F1D}" srcOrd="0" destOrd="0" parTransId="{975A5DD0-90E3-45B1-872E-671343477A57}" sibTransId="{C586D02C-10BC-420E-AB07-A2850468E3B4}"/>
    <dgm:cxn modelId="{120BB9D8-698F-412A-B7C7-A2E95CDF3C07}" srcId="{90E48936-3153-4203-8052-6DEDB70568E2}" destId="{684603C1-CB6C-410E-9328-D2C8056C429E}" srcOrd="2" destOrd="0" parTransId="{04C6CC93-C2D5-4255-AB7A-0FC1B8150922}" sibTransId="{DEF3B2B2-9D08-4587-96D1-E9EA9B9A74E7}"/>
    <dgm:cxn modelId="{042E7CEC-459F-4899-860F-ABC782DA71FA}" srcId="{90E48936-3153-4203-8052-6DEDB70568E2}" destId="{B1292560-9727-486A-9078-B9037EEC6FC9}" srcOrd="1" destOrd="0" parTransId="{0A989117-53D5-4E6D-919A-0FB1A84799F4}" sibTransId="{E01F74FB-3532-488E-8E50-8CB024733A08}"/>
    <dgm:cxn modelId="{ABCEF000-9229-474D-B5A2-73A1676D7F46}" type="presParOf" srcId="{54F297A8-E164-4C17-A6D6-B9A87A8FE4EE}" destId="{EF8752A4-8D35-4445-9C08-99E48E757742}" srcOrd="0" destOrd="0" presId="urn:microsoft.com/office/officeart/2018/2/layout/IconVerticalSolidList"/>
    <dgm:cxn modelId="{0FD744E2-439F-4ECF-8176-5B6D4B054B46}" type="presParOf" srcId="{EF8752A4-8D35-4445-9C08-99E48E757742}" destId="{48B828CE-C079-44C9-8ACF-3C51F4E576CE}" srcOrd="0" destOrd="0" presId="urn:microsoft.com/office/officeart/2018/2/layout/IconVerticalSolidList"/>
    <dgm:cxn modelId="{EF289661-500B-4F98-9F6D-58CA4D9ABF41}" type="presParOf" srcId="{EF8752A4-8D35-4445-9C08-99E48E757742}" destId="{3B113BA4-EE3A-43F5-8575-A32F75DB5456}" srcOrd="1" destOrd="0" presId="urn:microsoft.com/office/officeart/2018/2/layout/IconVerticalSolidList"/>
    <dgm:cxn modelId="{5EA21540-5BFB-49D4-9B4E-75BCB10A60E4}" type="presParOf" srcId="{EF8752A4-8D35-4445-9C08-99E48E757742}" destId="{12EC7BF8-976B-408D-B165-5495C224FEBC}" srcOrd="2" destOrd="0" presId="urn:microsoft.com/office/officeart/2018/2/layout/IconVerticalSolidList"/>
    <dgm:cxn modelId="{7333E2AF-3482-49EC-BB08-9DA75F099247}" type="presParOf" srcId="{EF8752A4-8D35-4445-9C08-99E48E757742}" destId="{8005DC1F-9102-4215-B5D4-7176BC44B119}" srcOrd="3" destOrd="0" presId="urn:microsoft.com/office/officeart/2018/2/layout/IconVerticalSolidList"/>
    <dgm:cxn modelId="{3249544E-F24C-4A80-98BB-248EB4E23957}" type="presParOf" srcId="{EF8752A4-8D35-4445-9C08-99E48E757742}" destId="{826507B8-2C88-4A55-88EA-A8E4C2AA9525}" srcOrd="4" destOrd="0" presId="urn:microsoft.com/office/officeart/2018/2/layout/IconVerticalSolidList"/>
    <dgm:cxn modelId="{2599D7ED-C15E-4CBE-B41D-7855931D0977}" type="presParOf" srcId="{54F297A8-E164-4C17-A6D6-B9A87A8FE4EE}" destId="{E8E713DB-6716-4231-A401-C3D70617DBDC}" srcOrd="1" destOrd="0" presId="urn:microsoft.com/office/officeart/2018/2/layout/IconVerticalSolidList"/>
    <dgm:cxn modelId="{FA20FE99-F6E9-4E81-8303-DFD0C9B22421}" type="presParOf" srcId="{54F297A8-E164-4C17-A6D6-B9A87A8FE4EE}" destId="{4F0CA3BD-8574-4CB8-BC4E-B284A76FDE9F}" srcOrd="2" destOrd="0" presId="urn:microsoft.com/office/officeart/2018/2/layout/IconVerticalSolidList"/>
    <dgm:cxn modelId="{C7378DD3-CD19-4D5C-9754-6F040E2EB6BD}" type="presParOf" srcId="{4F0CA3BD-8574-4CB8-BC4E-B284A76FDE9F}" destId="{46B545AF-88EB-419E-BA2B-1C6C2F3CA1DA}" srcOrd="0" destOrd="0" presId="urn:microsoft.com/office/officeart/2018/2/layout/IconVerticalSolidList"/>
    <dgm:cxn modelId="{B07017F3-E5EE-44E3-BCC3-F91BA41FDB68}" type="presParOf" srcId="{4F0CA3BD-8574-4CB8-BC4E-B284A76FDE9F}" destId="{1E1ED897-6756-4356-A0EF-7372560D5388}" srcOrd="1" destOrd="0" presId="urn:microsoft.com/office/officeart/2018/2/layout/IconVerticalSolidList"/>
    <dgm:cxn modelId="{1EF0B8E5-ADF7-4CD4-99C1-B20046450A99}" type="presParOf" srcId="{4F0CA3BD-8574-4CB8-BC4E-B284A76FDE9F}" destId="{E979A858-5434-485E-B181-81A355EADE8E}" srcOrd="2" destOrd="0" presId="urn:microsoft.com/office/officeart/2018/2/layout/IconVerticalSolidList"/>
    <dgm:cxn modelId="{2F045FEB-CF6E-4980-95A0-25AEBAD3E2B3}" type="presParOf" srcId="{4F0CA3BD-8574-4CB8-BC4E-B284A76FDE9F}" destId="{B02A5E04-E637-4CBD-9519-9673E03EE988}" srcOrd="3" destOrd="0" presId="urn:microsoft.com/office/officeart/2018/2/layout/IconVerticalSolidList"/>
    <dgm:cxn modelId="{107C4EF8-F586-4DCD-A09A-77E55C94FB8A}" type="presParOf" srcId="{4F0CA3BD-8574-4CB8-BC4E-B284A76FDE9F}" destId="{90BB47D0-A2B6-4812-BF2A-E944C58D3730}" srcOrd="4" destOrd="0" presId="urn:microsoft.com/office/officeart/2018/2/layout/IconVerticalSolidList"/>
    <dgm:cxn modelId="{8B51CBB5-70E7-4915-9543-EF596D359C03}" type="presParOf" srcId="{54F297A8-E164-4C17-A6D6-B9A87A8FE4EE}" destId="{E96CACB1-38B1-4800-BAB4-13D50E4FC314}" srcOrd="3" destOrd="0" presId="urn:microsoft.com/office/officeart/2018/2/layout/IconVerticalSolidList"/>
    <dgm:cxn modelId="{9FB7C363-4DC7-4516-82A4-6D8C05C4EFFC}" type="presParOf" srcId="{54F297A8-E164-4C17-A6D6-B9A87A8FE4EE}" destId="{E7928DA0-0F84-4E46-8947-EECF529E3264}" srcOrd="4" destOrd="0" presId="urn:microsoft.com/office/officeart/2018/2/layout/IconVerticalSolidList"/>
    <dgm:cxn modelId="{B3F868A9-D099-4CEB-8855-D388CD623CFA}" type="presParOf" srcId="{E7928DA0-0F84-4E46-8947-EECF529E3264}" destId="{7DA6CD24-DF20-4AC5-94EB-7D7850BDD10E}" srcOrd="0" destOrd="0" presId="urn:microsoft.com/office/officeart/2018/2/layout/IconVerticalSolidList"/>
    <dgm:cxn modelId="{766F9853-11A6-4CB8-8B08-61BA5ADC9E7A}" type="presParOf" srcId="{E7928DA0-0F84-4E46-8947-EECF529E3264}" destId="{1BD290D9-7D69-4377-8B67-3CCBC82AF1FD}" srcOrd="1" destOrd="0" presId="urn:microsoft.com/office/officeart/2018/2/layout/IconVerticalSolidList"/>
    <dgm:cxn modelId="{4BC1C93A-985C-40AE-A11B-888E40D2DC4A}" type="presParOf" srcId="{E7928DA0-0F84-4E46-8947-EECF529E3264}" destId="{047AA3C3-EBB9-4BDA-AC20-F566F60E4F86}" srcOrd="2" destOrd="0" presId="urn:microsoft.com/office/officeart/2018/2/layout/IconVerticalSolidList"/>
    <dgm:cxn modelId="{CDCFA812-D3BC-40D8-B8BA-A6A41DAB7636}" type="presParOf" srcId="{E7928DA0-0F84-4E46-8947-EECF529E3264}" destId="{05BE9809-9DDB-47FD-B5FB-8C085B65F69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05D9ED-D840-4A26-97DB-A3982B906A12}">
      <dsp:nvSpPr>
        <dsp:cNvPr id="0" name=""/>
        <dsp:cNvSpPr/>
      </dsp:nvSpPr>
      <dsp:spPr>
        <a:xfrm>
          <a:off x="0" y="56458"/>
          <a:ext cx="3286125" cy="1971675"/>
        </a:xfrm>
        <a:prstGeom prst="rect">
          <a:avLst/>
        </a:prstGeom>
        <a:solidFill>
          <a:srgbClr val="CFD5EA"/>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u="none" strike="noStrike" kern="1200" cap="none" dirty="0">
              <a:solidFill>
                <a:srgbClr val="31679B"/>
              </a:solidFill>
              <a:latin typeface="Gadugi" panose="020B0502040204020203" pitchFamily="34" charset="0"/>
              <a:ea typeface="Gadugi" panose="020B0502040204020203" pitchFamily="34" charset="0"/>
              <a:cs typeface="Poppins" panose="00000500000000000000" pitchFamily="2" charset="0"/>
              <a:sym typeface="Poppins"/>
            </a:rPr>
            <a:t>Improves Efficiency and Quality</a:t>
          </a:r>
        </a:p>
      </dsp:txBody>
      <dsp:txXfrm>
        <a:off x="0" y="56458"/>
        <a:ext cx="3286125" cy="1971675"/>
      </dsp:txXfrm>
    </dsp:sp>
    <dsp:sp modelId="{FBC7B849-2405-4FFC-823B-AB9E51778292}">
      <dsp:nvSpPr>
        <dsp:cNvPr id="0" name=""/>
        <dsp:cNvSpPr/>
      </dsp:nvSpPr>
      <dsp:spPr>
        <a:xfrm>
          <a:off x="3614737" y="40290"/>
          <a:ext cx="3286125" cy="1971675"/>
        </a:xfrm>
        <a:prstGeom prst="rect">
          <a:avLst/>
        </a:prstGeom>
        <a:solidFill>
          <a:srgbClr val="CFD5E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u="none" strike="noStrike" kern="1200" cap="none" dirty="0">
              <a:solidFill>
                <a:srgbClr val="31679B"/>
              </a:solidFill>
              <a:latin typeface="Gadugi" panose="020B0502040204020203" pitchFamily="34" charset="0"/>
              <a:ea typeface="Gadugi" panose="020B0502040204020203" pitchFamily="34" charset="0"/>
              <a:cs typeface="Poppins" panose="00000500000000000000" pitchFamily="2" charset="0"/>
            </a:rPr>
            <a:t>Minimizes Variability</a:t>
          </a:r>
        </a:p>
      </dsp:txBody>
      <dsp:txXfrm>
        <a:off x="3614737" y="40290"/>
        <a:ext cx="3286125" cy="1971675"/>
      </dsp:txXfrm>
    </dsp:sp>
    <dsp:sp modelId="{133B7994-2CFA-40D1-A6A7-C6037B3CC51A}">
      <dsp:nvSpPr>
        <dsp:cNvPr id="0" name=""/>
        <dsp:cNvSpPr/>
      </dsp:nvSpPr>
      <dsp:spPr>
        <a:xfrm>
          <a:off x="7229475" y="40290"/>
          <a:ext cx="3286125" cy="1971675"/>
        </a:xfrm>
        <a:prstGeom prst="rect">
          <a:avLst/>
        </a:prstGeom>
        <a:solidFill>
          <a:srgbClr val="CFD5E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u="none" strike="noStrike" kern="1200" cap="none" dirty="0">
              <a:solidFill>
                <a:srgbClr val="31679B"/>
              </a:solidFill>
              <a:latin typeface="Gadugi" panose="020B0502040204020203" pitchFamily="34" charset="0"/>
              <a:ea typeface="Gadugi" panose="020B0502040204020203" pitchFamily="34" charset="0"/>
              <a:cs typeface="Poppins" panose="00000500000000000000" pitchFamily="2" charset="0"/>
            </a:rPr>
            <a:t>Streamlines Collaboration</a:t>
          </a:r>
        </a:p>
      </dsp:txBody>
      <dsp:txXfrm>
        <a:off x="7229475" y="40290"/>
        <a:ext cx="3286125" cy="1971675"/>
      </dsp:txXfrm>
    </dsp:sp>
    <dsp:sp modelId="{909F3643-A2C1-4D40-A46D-B0052CCD713C}">
      <dsp:nvSpPr>
        <dsp:cNvPr id="0" name=""/>
        <dsp:cNvSpPr/>
      </dsp:nvSpPr>
      <dsp:spPr>
        <a:xfrm>
          <a:off x="0" y="2340578"/>
          <a:ext cx="3286125" cy="1971675"/>
        </a:xfrm>
        <a:prstGeom prst="rect">
          <a:avLst/>
        </a:prstGeom>
        <a:solidFill>
          <a:srgbClr val="CFD5E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u="none" strike="noStrike" kern="1200" cap="none" dirty="0">
              <a:solidFill>
                <a:srgbClr val="31679B"/>
              </a:solidFill>
              <a:latin typeface="Gadugi" panose="020B0502040204020203" pitchFamily="34" charset="0"/>
              <a:ea typeface="Gadugi" panose="020B0502040204020203" pitchFamily="34" charset="0"/>
              <a:cs typeface="Poppins" panose="00000500000000000000" pitchFamily="2" charset="0"/>
            </a:rPr>
            <a:t>Clear Implementation Guidelines</a:t>
          </a:r>
        </a:p>
      </dsp:txBody>
      <dsp:txXfrm>
        <a:off x="0" y="2340578"/>
        <a:ext cx="3286125" cy="1971675"/>
      </dsp:txXfrm>
    </dsp:sp>
    <dsp:sp modelId="{FC800DB5-95AB-4BB0-8D7B-D1C3FEC63A24}">
      <dsp:nvSpPr>
        <dsp:cNvPr id="0" name=""/>
        <dsp:cNvSpPr/>
      </dsp:nvSpPr>
      <dsp:spPr>
        <a:xfrm>
          <a:off x="3614737" y="2340578"/>
          <a:ext cx="3286125" cy="1971675"/>
        </a:xfrm>
        <a:prstGeom prst="rect">
          <a:avLst/>
        </a:prstGeom>
        <a:solidFill>
          <a:srgbClr val="CFD5E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u="none" strike="noStrike" kern="1200" cap="none" dirty="0">
              <a:solidFill>
                <a:srgbClr val="31679B"/>
              </a:solidFill>
              <a:latin typeface="Gadugi" panose="020B0502040204020203" pitchFamily="34" charset="0"/>
              <a:ea typeface="Gadugi" panose="020B0502040204020203" pitchFamily="34" charset="0"/>
              <a:cs typeface="Poppins" panose="00000500000000000000" pitchFamily="2" charset="0"/>
            </a:rPr>
            <a:t>Enables Automation</a:t>
          </a:r>
        </a:p>
      </dsp:txBody>
      <dsp:txXfrm>
        <a:off x="3614737" y="2340578"/>
        <a:ext cx="3286125" cy="1971675"/>
      </dsp:txXfrm>
    </dsp:sp>
    <dsp:sp modelId="{11C6A969-7B01-41E9-994C-41722E14BBF4}">
      <dsp:nvSpPr>
        <dsp:cNvPr id="0" name=""/>
        <dsp:cNvSpPr/>
      </dsp:nvSpPr>
      <dsp:spPr>
        <a:xfrm>
          <a:off x="7229475" y="2340578"/>
          <a:ext cx="3286125" cy="1971675"/>
        </a:xfrm>
        <a:prstGeom prst="rect">
          <a:avLst/>
        </a:prstGeom>
        <a:solidFill>
          <a:srgbClr val="CFD5E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u="none" strike="noStrike" kern="1200" cap="none" dirty="0">
              <a:solidFill>
                <a:srgbClr val="31679B"/>
              </a:solidFill>
              <a:latin typeface="Gadugi" panose="020B0502040204020203" pitchFamily="34" charset="0"/>
              <a:ea typeface="Gadugi" panose="020B0502040204020203" pitchFamily="34" charset="0"/>
              <a:cs typeface="Poppins" panose="00000500000000000000" pitchFamily="2" charset="0"/>
            </a:rPr>
            <a:t>Expedite Regulatory Review</a:t>
          </a:r>
        </a:p>
      </dsp:txBody>
      <dsp:txXfrm>
        <a:off x="7229475" y="2340578"/>
        <a:ext cx="3286125" cy="1971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B828CE-C079-44C9-8ACF-3C51F4E576CE}">
      <dsp:nvSpPr>
        <dsp:cNvPr id="0" name=""/>
        <dsp:cNvSpPr/>
      </dsp:nvSpPr>
      <dsp:spPr>
        <a:xfrm>
          <a:off x="0" y="2656"/>
          <a:ext cx="10515600" cy="12420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113BA4-EE3A-43F5-8575-A32F75DB5456}">
      <dsp:nvSpPr>
        <dsp:cNvPr id="0" name=""/>
        <dsp:cNvSpPr/>
      </dsp:nvSpPr>
      <dsp:spPr>
        <a:xfrm>
          <a:off x="375725" y="282120"/>
          <a:ext cx="683136" cy="6831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005DC1F-9102-4215-B5D4-7176BC44B119}">
      <dsp:nvSpPr>
        <dsp:cNvPr id="0" name=""/>
        <dsp:cNvSpPr/>
      </dsp:nvSpPr>
      <dsp:spPr>
        <a:xfrm>
          <a:off x="1434586" y="2656"/>
          <a:ext cx="4732020" cy="1242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452" tIns="131452" rIns="131452" bIns="131452" numCol="1" spcCol="1270" anchor="ctr" anchorCtr="0">
          <a:noAutofit/>
        </a:bodyPr>
        <a:lstStyle/>
        <a:p>
          <a:pPr marL="0" lvl="0" indent="0" algn="l" defTabSz="1111250">
            <a:lnSpc>
              <a:spcPct val="90000"/>
            </a:lnSpc>
            <a:spcBef>
              <a:spcPct val="0"/>
            </a:spcBef>
            <a:spcAft>
              <a:spcPct val="35000"/>
            </a:spcAft>
            <a:buNone/>
          </a:pPr>
          <a:r>
            <a:rPr lang="en-US" sz="2500" b="0" i="0" kern="1200" dirty="0">
              <a:solidFill>
                <a:srgbClr val="31679B"/>
              </a:solidFill>
              <a:latin typeface="Arial"/>
              <a:ea typeface="+mn-ea"/>
              <a:cs typeface="+mn-cs"/>
            </a:rPr>
            <a:t>Clinical Data Interchange Standards Consortium (CDISC)</a:t>
          </a:r>
        </a:p>
      </dsp:txBody>
      <dsp:txXfrm>
        <a:off x="1434586" y="2656"/>
        <a:ext cx="4732020" cy="1242066"/>
      </dsp:txXfrm>
    </dsp:sp>
    <dsp:sp modelId="{826507B8-2C88-4A55-88EA-A8E4C2AA9525}">
      <dsp:nvSpPr>
        <dsp:cNvPr id="0" name=""/>
        <dsp:cNvSpPr/>
      </dsp:nvSpPr>
      <dsp:spPr>
        <a:xfrm>
          <a:off x="6264405" y="285058"/>
          <a:ext cx="2986751" cy="833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722" tIns="107722" rIns="107722" bIns="107722" numCol="1" spcCol="1270" anchor="ctr" anchorCtr="0">
          <a:noAutofit/>
        </a:bodyPr>
        <a:lstStyle/>
        <a:p>
          <a:pPr marL="0" lvl="0" indent="0" algn="just" defTabSz="800100">
            <a:lnSpc>
              <a:spcPct val="90000"/>
            </a:lnSpc>
            <a:spcBef>
              <a:spcPct val="0"/>
            </a:spcBef>
            <a:spcAft>
              <a:spcPct val="35000"/>
            </a:spcAft>
            <a:buFont typeface="Arial" panose="020B0604020202020204" pitchFamily="34" charset="0"/>
            <a:buNone/>
          </a:pPr>
          <a:r>
            <a:rPr lang="en-US" sz="1800" b="0" i="1" kern="1200" dirty="0">
              <a:latin typeface="Gadugi" panose="020B0502040204020203" pitchFamily="34" charset="0"/>
              <a:ea typeface="Gadugi" panose="020B0502040204020203" pitchFamily="34" charset="0"/>
            </a:rPr>
            <a:t>Quality standards</a:t>
          </a:r>
          <a:endParaRPr lang="en-US" sz="1800" i="1" kern="1200" dirty="0">
            <a:latin typeface="Gadugi" panose="020B0502040204020203" pitchFamily="34" charset="0"/>
            <a:ea typeface="Gadugi" panose="020B0502040204020203" pitchFamily="34" charset="0"/>
          </a:endParaRPr>
        </a:p>
        <a:p>
          <a:pPr marL="0" lvl="0" indent="0" algn="just" defTabSz="800100">
            <a:lnSpc>
              <a:spcPct val="90000"/>
            </a:lnSpc>
            <a:spcBef>
              <a:spcPct val="0"/>
            </a:spcBef>
            <a:spcAft>
              <a:spcPct val="35000"/>
            </a:spcAft>
            <a:buFont typeface="Arial" panose="020B0604020202020204" pitchFamily="34" charset="0"/>
            <a:buNone/>
          </a:pPr>
          <a:r>
            <a:rPr lang="en-US" sz="1800" b="0" i="1" kern="1200" dirty="0">
              <a:latin typeface="Gadugi" panose="020B0502040204020203" pitchFamily="34" charset="0"/>
              <a:ea typeface="Gadugi" panose="020B0502040204020203" pitchFamily="34" charset="0"/>
            </a:rPr>
            <a:t>Greater efficiencies</a:t>
          </a:r>
          <a:endParaRPr lang="en-US" sz="1800" i="1" kern="1200" dirty="0">
            <a:latin typeface="Gadugi" panose="020B0502040204020203" pitchFamily="34" charset="0"/>
            <a:ea typeface="Gadugi" panose="020B0502040204020203" pitchFamily="34" charset="0"/>
          </a:endParaRPr>
        </a:p>
        <a:p>
          <a:pPr marL="0" lvl="0" indent="0" algn="just" defTabSz="800100">
            <a:lnSpc>
              <a:spcPct val="90000"/>
            </a:lnSpc>
            <a:spcBef>
              <a:spcPct val="0"/>
            </a:spcBef>
            <a:spcAft>
              <a:spcPct val="35000"/>
            </a:spcAft>
            <a:buFont typeface="Arial" panose="020B0604020202020204" pitchFamily="34" charset="0"/>
            <a:buNone/>
          </a:pPr>
          <a:r>
            <a:rPr lang="en-US" sz="1800" b="0" i="1" kern="1200" dirty="0">
              <a:latin typeface="Gadugi" panose="020B0502040204020203" pitchFamily="34" charset="0"/>
              <a:ea typeface="Gadugi" panose="020B0502040204020203" pitchFamily="34" charset="0"/>
            </a:rPr>
            <a:t>Focus on breakthroughs</a:t>
          </a:r>
          <a:endParaRPr lang="en-US" sz="1800" i="1" kern="1200" dirty="0">
            <a:latin typeface="Gadugi" panose="020B0502040204020203" pitchFamily="34" charset="0"/>
            <a:ea typeface="Gadugi" panose="020B0502040204020203" pitchFamily="34" charset="0"/>
          </a:endParaRPr>
        </a:p>
      </dsp:txBody>
      <dsp:txXfrm>
        <a:off x="6264405" y="285058"/>
        <a:ext cx="2986751" cy="833292"/>
      </dsp:txXfrm>
    </dsp:sp>
    <dsp:sp modelId="{46B545AF-88EB-419E-BA2B-1C6C2F3CA1DA}">
      <dsp:nvSpPr>
        <dsp:cNvPr id="0" name=""/>
        <dsp:cNvSpPr/>
      </dsp:nvSpPr>
      <dsp:spPr>
        <a:xfrm>
          <a:off x="0" y="1555238"/>
          <a:ext cx="10515600" cy="12420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1ED897-6756-4356-A0EF-7372560D5388}">
      <dsp:nvSpPr>
        <dsp:cNvPr id="0" name=""/>
        <dsp:cNvSpPr/>
      </dsp:nvSpPr>
      <dsp:spPr>
        <a:xfrm>
          <a:off x="375725" y="1834703"/>
          <a:ext cx="683136" cy="6831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02A5E04-E637-4CBD-9519-9673E03EE988}">
      <dsp:nvSpPr>
        <dsp:cNvPr id="0" name=""/>
        <dsp:cNvSpPr/>
      </dsp:nvSpPr>
      <dsp:spPr>
        <a:xfrm>
          <a:off x="1434586" y="1555238"/>
          <a:ext cx="4732020" cy="1242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452" tIns="131452" rIns="131452" bIns="131452" numCol="1" spcCol="1270" anchor="ctr" anchorCtr="0">
          <a:noAutofit/>
        </a:bodyPr>
        <a:lstStyle/>
        <a:p>
          <a:pPr marL="0" lvl="0" indent="0" algn="l" defTabSz="1111250">
            <a:lnSpc>
              <a:spcPct val="90000"/>
            </a:lnSpc>
            <a:spcBef>
              <a:spcPct val="0"/>
            </a:spcBef>
            <a:spcAft>
              <a:spcPct val="35000"/>
            </a:spcAft>
            <a:buNone/>
          </a:pPr>
          <a:r>
            <a:rPr lang="en-US" sz="2500" b="0" i="0" kern="1200" dirty="0">
              <a:solidFill>
                <a:srgbClr val="31679B"/>
              </a:solidFill>
            </a:rPr>
            <a:t>Analysis Data Model (</a:t>
          </a:r>
          <a:r>
            <a:rPr lang="en-US" sz="2500" b="0" i="0" kern="1200" dirty="0" err="1">
              <a:solidFill>
                <a:srgbClr val="31679B"/>
              </a:solidFill>
            </a:rPr>
            <a:t>ADaM</a:t>
          </a:r>
          <a:r>
            <a:rPr lang="en-US" sz="2500" b="0" i="0" kern="1200" dirty="0">
              <a:solidFill>
                <a:srgbClr val="31679B"/>
              </a:solidFill>
            </a:rPr>
            <a:t>) </a:t>
          </a:r>
          <a:endParaRPr lang="en-US" sz="2500" kern="1200" dirty="0">
            <a:solidFill>
              <a:srgbClr val="31679B"/>
            </a:solidFill>
          </a:endParaRPr>
        </a:p>
      </dsp:txBody>
      <dsp:txXfrm>
        <a:off x="1434586" y="1555238"/>
        <a:ext cx="4732020" cy="1242066"/>
      </dsp:txXfrm>
    </dsp:sp>
    <dsp:sp modelId="{90BB47D0-A2B6-4812-BF2A-E944C58D3730}">
      <dsp:nvSpPr>
        <dsp:cNvPr id="0" name=""/>
        <dsp:cNvSpPr/>
      </dsp:nvSpPr>
      <dsp:spPr>
        <a:xfrm>
          <a:off x="6168008" y="1577248"/>
          <a:ext cx="4347591" cy="1242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452" tIns="131452" rIns="131452" bIns="131452" numCol="1" spcCol="1270" anchor="ctr" anchorCtr="0">
          <a:noAutofit/>
        </a:bodyPr>
        <a:lstStyle/>
        <a:p>
          <a:pPr marL="0" lvl="0" indent="0" algn="l" defTabSz="800100">
            <a:lnSpc>
              <a:spcPct val="90000"/>
            </a:lnSpc>
            <a:spcBef>
              <a:spcPct val="0"/>
            </a:spcBef>
            <a:spcAft>
              <a:spcPct val="35000"/>
            </a:spcAft>
            <a:buNone/>
          </a:pPr>
          <a:r>
            <a:rPr lang="en-US" sz="1800" b="0" i="1" kern="1200" dirty="0">
              <a:latin typeface="Gadugi" panose="020B0502040204020203" pitchFamily="34" charset="0"/>
              <a:ea typeface="Gadugi" panose="020B0502040204020203" pitchFamily="34" charset="0"/>
            </a:rPr>
            <a:t>Specifies the fundamental principles and standards to ensure clear lineage from data collection to analysis</a:t>
          </a:r>
          <a:endParaRPr lang="en-US" sz="1800" i="1" kern="1200" dirty="0">
            <a:latin typeface="Gadugi" panose="020B0502040204020203" pitchFamily="34" charset="0"/>
            <a:ea typeface="Gadugi" panose="020B0502040204020203" pitchFamily="34" charset="0"/>
          </a:endParaRPr>
        </a:p>
      </dsp:txBody>
      <dsp:txXfrm>
        <a:off x="6168008" y="1577248"/>
        <a:ext cx="4347591" cy="1242066"/>
      </dsp:txXfrm>
    </dsp:sp>
    <dsp:sp modelId="{7DA6CD24-DF20-4AC5-94EB-7D7850BDD10E}">
      <dsp:nvSpPr>
        <dsp:cNvPr id="0" name=""/>
        <dsp:cNvSpPr/>
      </dsp:nvSpPr>
      <dsp:spPr>
        <a:xfrm>
          <a:off x="0" y="3107821"/>
          <a:ext cx="10515600" cy="12420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D290D9-7D69-4377-8B67-3CCBC82AF1FD}">
      <dsp:nvSpPr>
        <dsp:cNvPr id="0" name=""/>
        <dsp:cNvSpPr/>
      </dsp:nvSpPr>
      <dsp:spPr>
        <a:xfrm>
          <a:off x="375725" y="3387286"/>
          <a:ext cx="683136" cy="6831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5BE9809-9DDB-47FD-B5FB-8C085B65F69C}">
      <dsp:nvSpPr>
        <dsp:cNvPr id="0" name=""/>
        <dsp:cNvSpPr/>
      </dsp:nvSpPr>
      <dsp:spPr>
        <a:xfrm>
          <a:off x="1434586" y="3107821"/>
          <a:ext cx="9079611" cy="1242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452" tIns="131452" rIns="131452" bIns="131452" numCol="1" spcCol="1270" anchor="ctr" anchorCtr="0">
          <a:noAutofit/>
        </a:bodyPr>
        <a:lstStyle/>
        <a:p>
          <a:pPr marL="0" lvl="0" indent="0" algn="l" defTabSz="1111250">
            <a:lnSpc>
              <a:spcPct val="90000"/>
            </a:lnSpc>
            <a:spcBef>
              <a:spcPct val="0"/>
            </a:spcBef>
            <a:spcAft>
              <a:spcPct val="35000"/>
            </a:spcAft>
            <a:buNone/>
          </a:pPr>
          <a:r>
            <a:rPr lang="en-US" sz="2500" b="0" i="0" kern="1200" dirty="0" err="1">
              <a:solidFill>
                <a:srgbClr val="31679B"/>
              </a:solidFill>
              <a:latin typeface="Arial"/>
              <a:ea typeface="+mn-ea"/>
              <a:cs typeface="+mn-cs"/>
            </a:rPr>
            <a:t>ADaM</a:t>
          </a:r>
          <a:r>
            <a:rPr lang="en-US" sz="2500" b="0" i="0" kern="1200" dirty="0">
              <a:solidFill>
                <a:srgbClr val="31679B"/>
              </a:solidFill>
              <a:latin typeface="Arial"/>
              <a:ea typeface="+mn-ea"/>
              <a:cs typeface="+mn-cs"/>
            </a:rPr>
            <a:t> is one of the required standards for data submission to FDA (U.S.) and PMDA (Japan).</a:t>
          </a:r>
        </a:p>
      </dsp:txBody>
      <dsp:txXfrm>
        <a:off x="1434586" y="3107821"/>
        <a:ext cx="9079611" cy="124206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0FB1E91-9FC3-5070-F539-091ECDE302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897F01C-41D2-9404-13D8-CA1F721185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D33C42-51AD-45E3-9393-B6CE8C70D2CA}" type="datetimeFigureOut">
              <a:rPr lang="en-US" smtClean="0"/>
              <a:t>1/31/2024</a:t>
            </a:fld>
            <a:endParaRPr lang="en-US"/>
          </a:p>
        </p:txBody>
      </p:sp>
      <p:sp>
        <p:nvSpPr>
          <p:cNvPr id="4" name="Footer Placeholder 3">
            <a:extLst>
              <a:ext uri="{FF2B5EF4-FFF2-40B4-BE49-F238E27FC236}">
                <a16:creationId xmlns:a16="http://schemas.microsoft.com/office/drawing/2014/main" id="{9864EFF1-DBC3-0B59-7C13-8752844FC8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85AB4C3-FD50-AAF7-68EF-A443E00963F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645E429-98C3-4881-886F-6B1F3B692D51}" type="slidenum">
              <a:rPr lang="en-US" smtClean="0"/>
              <a:t>‹#›</a:t>
            </a:fld>
            <a:endParaRPr lang="en-US"/>
          </a:p>
        </p:txBody>
      </p:sp>
    </p:spTree>
    <p:extLst>
      <p:ext uri="{BB962C8B-B14F-4D97-AF65-F5344CB8AC3E}">
        <p14:creationId xmlns:p14="http://schemas.microsoft.com/office/powerpoint/2010/main" val="10069150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5" name="Google Shape;7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33490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12341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64100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 name="Google Shape;7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0488F4B-C8AB-4DED-82A3-6F6C06D43A36}"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9603764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Issued in 1999 (under revision)</a:t>
            </a:r>
          </a:p>
          <a:p>
            <a:r>
              <a:rPr lang="en-US" sz="2400" dirty="0"/>
              <a:t>Original </a:t>
            </a:r>
            <a:r>
              <a:rPr lang="en-US" altLang="en-US" sz="2400" dirty="0"/>
              <a:t>guidance focused on methodology</a:t>
            </a:r>
          </a:p>
          <a:p>
            <a:r>
              <a:rPr lang="en-US" altLang="en-US" sz="2400" dirty="0"/>
              <a:t>Planned updates will encourage ‘Issue driven’ use of population pharmacokinetics M&amp;S to inform drug use</a:t>
            </a:r>
          </a:p>
          <a:p>
            <a:pPr lvl="1"/>
            <a:r>
              <a:rPr lang="en-US" altLang="en-US" sz="2000" dirty="0"/>
              <a:t>Emphasis on collecting high quality data</a:t>
            </a:r>
          </a:p>
          <a:p>
            <a:pPr lvl="1"/>
            <a:r>
              <a:rPr lang="en-US" altLang="en-US" sz="2000" dirty="0"/>
              <a:t>Emphasis on ‘fit for purpose’ model evaluation</a:t>
            </a:r>
          </a:p>
          <a:p>
            <a:pPr lvl="1"/>
            <a:r>
              <a:rPr lang="en-US" altLang="en-US" sz="2000" dirty="0"/>
              <a:t>Recommendations on reporting of population PK results</a:t>
            </a:r>
          </a:p>
          <a:p>
            <a:pPr lvl="1"/>
            <a:endParaRPr lang="en-US" sz="2000" dirty="0"/>
          </a:p>
          <a:p>
            <a:r>
              <a:rPr lang="en-US" sz="2400" dirty="0"/>
              <a:t>Issued in 2003 (under revision)</a:t>
            </a:r>
          </a:p>
          <a:p>
            <a:r>
              <a:rPr lang="en-US" sz="2400" dirty="0"/>
              <a:t>Importance of integrating E-R relationship assessment in all phases  of drug development </a:t>
            </a:r>
          </a:p>
          <a:p>
            <a:r>
              <a:rPr lang="en-US" sz="2400" dirty="0"/>
              <a:t>Points to consider while designing an E-R study</a:t>
            </a:r>
          </a:p>
          <a:p>
            <a:r>
              <a:rPr lang="en-US" sz="2400" dirty="0"/>
              <a:t>Format and content of reports of E-R studies</a:t>
            </a:r>
          </a:p>
          <a:p>
            <a:endParaRPr lang="en-US" sz="2400" dirty="0"/>
          </a:p>
          <a:p>
            <a:r>
              <a:rPr lang="en-US" sz="2000" dirty="0"/>
              <a:t>Issued on Dec 2, 2016</a:t>
            </a:r>
          </a:p>
          <a:p>
            <a:r>
              <a:rPr lang="en-US" sz="2000" dirty="0"/>
              <a:t>To facilitate efficient, timely and consistent FDA review of applications using PBPK</a:t>
            </a:r>
          </a:p>
          <a:p>
            <a:r>
              <a:rPr lang="en-US" sz="2000" dirty="0"/>
              <a:t>Does not address methodological considerations and best practices for the conduct of PBPK modeling and simulation, or the appropriateness of PBPK analyses for a particular drug  or a drug product</a:t>
            </a:r>
          </a:p>
          <a:p>
            <a:r>
              <a:rPr lang="en-US" sz="2000" dirty="0"/>
              <a:t>Two months public commenting period</a:t>
            </a:r>
          </a:p>
          <a:p>
            <a:endParaRPr lang="en-US" sz="2000" dirty="0"/>
          </a:p>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0488F4B-C8AB-4DED-82A3-6F6C06D43A36}"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25</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1708243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45024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81397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0488F4B-C8AB-4DED-82A3-6F6C06D43A36}"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205292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0488F4B-C8AB-4DED-82A3-6F6C06D43A36}"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652573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94907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0488F4B-C8AB-4DED-82A3-6F6C06D43A36}"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623750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0488F4B-C8AB-4DED-82A3-6F6C06D43A36}"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711781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0488F4B-C8AB-4DED-82A3-6F6C06D43A36}"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870200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dirty="0">
                <a:solidFill>
                  <a:srgbClr val="31679B"/>
                </a:solidFill>
                <a:latin typeface="Gadugi" panose="020B0502040204020203" pitchFamily="34" charset="0"/>
                <a:ea typeface="Gadugi" panose="020B0502040204020203" pitchFamily="34" charset="0"/>
              </a:rPr>
              <a:t>Source data usage principles</a:t>
            </a:r>
          </a:p>
          <a:p>
            <a:pPr marL="285750" indent="-285750">
              <a:buFont typeface="Arial" panose="020B0604020202020204" pitchFamily="34" charset="0"/>
              <a:buChar char="•"/>
            </a:pPr>
            <a:r>
              <a:rPr lang="en-US" sz="1200" dirty="0">
                <a:solidFill>
                  <a:srgbClr val="31679B"/>
                </a:solidFill>
                <a:latin typeface="Gadugi" panose="020B0502040204020203" pitchFamily="34" charset="0"/>
                <a:ea typeface="Gadugi" panose="020B0502040204020203" pitchFamily="34" charset="0"/>
              </a:rPr>
              <a:t>Variables from existing domains are not defined again</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04583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857828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4"/>
        <p:cNvGrpSpPr/>
        <p:nvPr/>
      </p:nvGrpSpPr>
      <p:grpSpPr>
        <a:xfrm>
          <a:off x="0" y="0"/>
          <a:ext cx="0" cy="0"/>
          <a:chOff x="0" y="0"/>
          <a:chExt cx="0" cy="0"/>
        </a:xfrm>
      </p:grpSpPr>
      <p:sp>
        <p:nvSpPr>
          <p:cNvPr id="15" name="Google Shape;15;p4"/>
          <p:cNvSpPr/>
          <p:nvPr/>
        </p:nvSpPr>
        <p:spPr>
          <a:xfrm>
            <a:off x="0" y="975923"/>
            <a:ext cx="12192000" cy="666750"/>
          </a:xfrm>
          <a:prstGeom prst="rect">
            <a:avLst/>
          </a:prstGeom>
          <a:gradFill>
            <a:gsLst>
              <a:gs pos="0">
                <a:srgbClr val="D8E2F3"/>
              </a:gs>
              <a:gs pos="25000">
                <a:schemeClr val="lt1"/>
              </a:gs>
              <a:gs pos="75000">
                <a:schemeClr val="lt1"/>
              </a:gs>
              <a:gs pos="100000">
                <a:srgbClr val="D8E2F3"/>
              </a:gs>
            </a:gsLst>
            <a:lin ang="0" scaled="0"/>
          </a:gradFill>
          <a:ln w="12700" cap="flat" cmpd="sng">
            <a:solidFill>
              <a:srgbClr val="D8E2F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 name="Google Shape;16;p4"/>
          <p:cNvSpPr txBox="1">
            <a:spLocks noGrp="1"/>
          </p:cNvSpPr>
          <p:nvPr>
            <p:ph type="ctrTitle"/>
          </p:nvPr>
        </p:nvSpPr>
        <p:spPr>
          <a:xfrm>
            <a:off x="1524000" y="2828115"/>
            <a:ext cx="9144000" cy="192009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6000"/>
              <a:buFont typeface="Gill Sans"/>
              <a:buNone/>
              <a:defRPr sz="6000">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
          <p:cNvSpPr txBox="1">
            <a:spLocks noGrp="1"/>
          </p:cNvSpPr>
          <p:nvPr>
            <p:ph type="subTitle" idx="1"/>
          </p:nvPr>
        </p:nvSpPr>
        <p:spPr>
          <a:xfrm>
            <a:off x="1524000" y="4840288"/>
            <a:ext cx="9144000" cy="9318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Gill Sans"/>
                <a:ea typeface="Gill Sans"/>
                <a:cs typeface="Gill Sans"/>
                <a:sym typeface="Gill Sans"/>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4"/>
          <p:cNvSpPr txBox="1">
            <a:spLocks noGrp="1"/>
          </p:cNvSpPr>
          <p:nvPr>
            <p:ph type="ftr" idx="11"/>
          </p:nvPr>
        </p:nvSpPr>
        <p:spPr>
          <a:xfrm>
            <a:off x="3131345" y="6356350"/>
            <a:ext cx="645081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
          <p:cNvSpPr txBox="1">
            <a:spLocks noGrp="1"/>
          </p:cNvSpPr>
          <p:nvPr>
            <p:ph type="sldNum" idx="12"/>
          </p:nvPr>
        </p:nvSpPr>
        <p:spPr>
          <a:xfrm>
            <a:off x="9908380" y="6356350"/>
            <a:ext cx="14454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88888"/>
                </a:solidFill>
                <a:latin typeface="Gill Sans"/>
                <a:ea typeface="Gill Sans"/>
                <a:cs typeface="Gill Sans"/>
                <a:sym typeface="Gill Sans"/>
              </a:defRPr>
            </a:lvl1pPr>
            <a:lvl2pPr marL="0" lvl="1" indent="0" algn="r">
              <a:spcBef>
                <a:spcPts val="0"/>
              </a:spcBef>
              <a:buNone/>
              <a:defRPr sz="1200" b="0" i="0" u="none" strike="noStrike" cap="none">
                <a:solidFill>
                  <a:srgbClr val="888888"/>
                </a:solidFill>
                <a:latin typeface="Gill Sans"/>
                <a:ea typeface="Gill Sans"/>
                <a:cs typeface="Gill Sans"/>
                <a:sym typeface="Gill Sans"/>
              </a:defRPr>
            </a:lvl2pPr>
            <a:lvl3pPr marL="0" lvl="2" indent="0" algn="r">
              <a:spcBef>
                <a:spcPts val="0"/>
              </a:spcBef>
              <a:buNone/>
              <a:defRPr sz="1200" b="0" i="0" u="none" strike="noStrike" cap="none">
                <a:solidFill>
                  <a:srgbClr val="888888"/>
                </a:solidFill>
                <a:latin typeface="Gill Sans"/>
                <a:ea typeface="Gill Sans"/>
                <a:cs typeface="Gill Sans"/>
                <a:sym typeface="Gill Sans"/>
              </a:defRPr>
            </a:lvl3pPr>
            <a:lvl4pPr marL="0" lvl="3" indent="0" algn="r">
              <a:spcBef>
                <a:spcPts val="0"/>
              </a:spcBef>
              <a:buNone/>
              <a:defRPr sz="1200" b="0" i="0" u="none" strike="noStrike" cap="none">
                <a:solidFill>
                  <a:srgbClr val="888888"/>
                </a:solidFill>
                <a:latin typeface="Gill Sans"/>
                <a:ea typeface="Gill Sans"/>
                <a:cs typeface="Gill Sans"/>
                <a:sym typeface="Gill Sans"/>
              </a:defRPr>
            </a:lvl4pPr>
            <a:lvl5pPr marL="0" lvl="4" indent="0" algn="r">
              <a:spcBef>
                <a:spcPts val="0"/>
              </a:spcBef>
              <a:buNone/>
              <a:defRPr sz="1200" b="0" i="0" u="none" strike="noStrike" cap="none">
                <a:solidFill>
                  <a:srgbClr val="888888"/>
                </a:solidFill>
                <a:latin typeface="Gill Sans"/>
                <a:ea typeface="Gill Sans"/>
                <a:cs typeface="Gill Sans"/>
                <a:sym typeface="Gill Sans"/>
              </a:defRPr>
            </a:lvl5pPr>
            <a:lvl6pPr marL="0" lvl="5" indent="0" algn="r">
              <a:spcBef>
                <a:spcPts val="0"/>
              </a:spcBef>
              <a:buNone/>
              <a:defRPr sz="1200" b="0" i="0" u="none" strike="noStrike" cap="none">
                <a:solidFill>
                  <a:srgbClr val="888888"/>
                </a:solidFill>
                <a:latin typeface="Gill Sans"/>
                <a:ea typeface="Gill Sans"/>
                <a:cs typeface="Gill Sans"/>
                <a:sym typeface="Gill Sans"/>
              </a:defRPr>
            </a:lvl6pPr>
            <a:lvl7pPr marL="0" lvl="6" indent="0" algn="r">
              <a:spcBef>
                <a:spcPts val="0"/>
              </a:spcBef>
              <a:buNone/>
              <a:defRPr sz="1200" b="0" i="0" u="none" strike="noStrike" cap="none">
                <a:solidFill>
                  <a:srgbClr val="888888"/>
                </a:solidFill>
                <a:latin typeface="Gill Sans"/>
                <a:ea typeface="Gill Sans"/>
                <a:cs typeface="Gill Sans"/>
                <a:sym typeface="Gill Sans"/>
              </a:defRPr>
            </a:lvl7pPr>
            <a:lvl8pPr marL="0" lvl="7" indent="0" algn="r">
              <a:spcBef>
                <a:spcPts val="0"/>
              </a:spcBef>
              <a:buNone/>
              <a:defRPr sz="1200" b="0" i="0" u="none" strike="noStrike" cap="none">
                <a:solidFill>
                  <a:srgbClr val="888888"/>
                </a:solidFill>
                <a:latin typeface="Gill Sans"/>
                <a:ea typeface="Gill Sans"/>
                <a:cs typeface="Gill Sans"/>
                <a:sym typeface="Gill Sans"/>
              </a:defRPr>
            </a:lvl8pPr>
            <a:lvl9pPr marL="0" lvl="8" indent="0" algn="r">
              <a:spcBef>
                <a:spcPts val="0"/>
              </a:spcBef>
              <a:buNone/>
              <a:defRPr sz="12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pic>
        <p:nvPicPr>
          <p:cNvPr id="20" name="Google Shape;20;p4" descr="A close up of a sign&#10;&#10;Description automatically generated"/>
          <p:cNvPicPr preferRelativeResize="0"/>
          <p:nvPr/>
        </p:nvPicPr>
        <p:blipFill rotWithShape="1">
          <a:blip r:embed="rId2">
            <a:alphaModFix/>
          </a:blip>
          <a:srcRect/>
          <a:stretch/>
        </p:blipFill>
        <p:spPr>
          <a:xfrm>
            <a:off x="4358476" y="232153"/>
            <a:ext cx="3475048" cy="215428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5"/>
          <p:cNvSpPr/>
          <p:nvPr/>
        </p:nvSpPr>
        <p:spPr>
          <a:xfrm>
            <a:off x="0" y="6191250"/>
            <a:ext cx="12192000" cy="666750"/>
          </a:xfrm>
          <a:prstGeom prst="rect">
            <a:avLst/>
          </a:prstGeom>
          <a:gradFill>
            <a:gsLst>
              <a:gs pos="0">
                <a:schemeClr val="lt1"/>
              </a:gs>
              <a:gs pos="25000">
                <a:schemeClr val="lt1"/>
              </a:gs>
              <a:gs pos="100000">
                <a:srgbClr val="D8E2F3"/>
              </a:gs>
            </a:gsLst>
            <a:lin ang="0" scaled="0"/>
          </a:gradFill>
          <a:ln w="12700" cap="flat" cmpd="sng">
            <a:solidFill>
              <a:srgbClr val="D8E2F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 name="Google Shape;23;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Poppins"/>
              <a:buNone/>
              <a:defRPr>
                <a:latin typeface="Poppins"/>
                <a:ea typeface="Poppins"/>
                <a:cs typeface="Poppins"/>
                <a:sym typeface="Poppi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5"/>
          <p:cNvSpPr txBox="1">
            <a:spLocks noGrp="1"/>
          </p:cNvSpPr>
          <p:nvPr>
            <p:ph type="body" idx="1"/>
          </p:nvPr>
        </p:nvSpPr>
        <p:spPr>
          <a:xfrm>
            <a:off x="838200" y="1825625"/>
            <a:ext cx="10515600" cy="3989561"/>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Poppins"/>
                <a:ea typeface="Poppins"/>
                <a:cs typeface="Poppins"/>
                <a:sym typeface="Poppins"/>
              </a:defRPr>
            </a:lvl1pPr>
            <a:lvl2pPr marL="914400" lvl="1" indent="-381000" algn="l">
              <a:lnSpc>
                <a:spcPct val="90000"/>
              </a:lnSpc>
              <a:spcBef>
                <a:spcPts val="500"/>
              </a:spcBef>
              <a:spcAft>
                <a:spcPts val="0"/>
              </a:spcAft>
              <a:buClr>
                <a:schemeClr val="dk1"/>
              </a:buClr>
              <a:buSzPts val="2400"/>
              <a:buChar char="•"/>
              <a:defRPr>
                <a:latin typeface="Poppins"/>
                <a:ea typeface="Poppins"/>
                <a:cs typeface="Poppins"/>
                <a:sym typeface="Poppins"/>
              </a:defRPr>
            </a:lvl2pPr>
            <a:lvl3pPr marL="1371600" lvl="2" indent="-355600" algn="l">
              <a:lnSpc>
                <a:spcPct val="90000"/>
              </a:lnSpc>
              <a:spcBef>
                <a:spcPts val="500"/>
              </a:spcBef>
              <a:spcAft>
                <a:spcPts val="0"/>
              </a:spcAft>
              <a:buClr>
                <a:schemeClr val="dk1"/>
              </a:buClr>
              <a:buSzPts val="2000"/>
              <a:buChar char="•"/>
              <a:defRPr>
                <a:latin typeface="Poppins"/>
                <a:ea typeface="Poppins"/>
                <a:cs typeface="Poppins"/>
                <a:sym typeface="Poppins"/>
              </a:defRPr>
            </a:lvl3pPr>
            <a:lvl4pPr marL="1828800" lvl="3" indent="-342900" algn="l">
              <a:lnSpc>
                <a:spcPct val="90000"/>
              </a:lnSpc>
              <a:spcBef>
                <a:spcPts val="500"/>
              </a:spcBef>
              <a:spcAft>
                <a:spcPts val="0"/>
              </a:spcAft>
              <a:buClr>
                <a:schemeClr val="dk1"/>
              </a:buClr>
              <a:buSzPts val="1800"/>
              <a:buChar char="•"/>
              <a:defRPr>
                <a:latin typeface="Poppins"/>
                <a:ea typeface="Poppins"/>
                <a:cs typeface="Poppins"/>
                <a:sym typeface="Poppins"/>
              </a:defRPr>
            </a:lvl4pPr>
            <a:lvl5pPr marL="2286000" lvl="4" indent="-342900" algn="l">
              <a:lnSpc>
                <a:spcPct val="90000"/>
              </a:lnSpc>
              <a:spcBef>
                <a:spcPts val="500"/>
              </a:spcBef>
              <a:spcAft>
                <a:spcPts val="0"/>
              </a:spcAft>
              <a:buClr>
                <a:schemeClr val="dk1"/>
              </a:buClr>
              <a:buSzPts val="1800"/>
              <a:buChar char="•"/>
              <a:defRPr>
                <a:latin typeface="Poppins"/>
                <a:ea typeface="Poppins"/>
                <a:cs typeface="Poppins"/>
                <a:sym typeface="Poppi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5"/>
          <p:cNvSpPr txBox="1">
            <a:spLocks noGrp="1"/>
          </p:cNvSpPr>
          <p:nvPr>
            <p:ph type="ftr" idx="11"/>
          </p:nvPr>
        </p:nvSpPr>
        <p:spPr>
          <a:xfrm>
            <a:off x="3131345" y="6356350"/>
            <a:ext cx="645081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Poppins"/>
                <a:ea typeface="Poppins"/>
                <a:cs typeface="Poppins"/>
                <a:sym typeface="Poppi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5"/>
          <p:cNvSpPr txBox="1">
            <a:spLocks noGrp="1"/>
          </p:cNvSpPr>
          <p:nvPr>
            <p:ph type="sldNum" idx="12"/>
          </p:nvPr>
        </p:nvSpPr>
        <p:spPr>
          <a:xfrm>
            <a:off x="9908380" y="6356350"/>
            <a:ext cx="14454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88888"/>
                </a:solidFill>
                <a:latin typeface="Poppins"/>
                <a:ea typeface="Poppins"/>
                <a:cs typeface="Poppins"/>
                <a:sym typeface="Poppins"/>
              </a:defRPr>
            </a:lvl1pPr>
            <a:lvl2pPr marL="0" lvl="1" indent="0" algn="r">
              <a:spcBef>
                <a:spcPts val="0"/>
              </a:spcBef>
              <a:buNone/>
              <a:defRPr sz="1200" b="0" i="0" u="none" strike="noStrike" cap="none">
                <a:solidFill>
                  <a:srgbClr val="888888"/>
                </a:solidFill>
                <a:latin typeface="Poppins"/>
                <a:ea typeface="Poppins"/>
                <a:cs typeface="Poppins"/>
                <a:sym typeface="Poppins"/>
              </a:defRPr>
            </a:lvl2pPr>
            <a:lvl3pPr marL="0" lvl="2" indent="0" algn="r">
              <a:spcBef>
                <a:spcPts val="0"/>
              </a:spcBef>
              <a:buNone/>
              <a:defRPr sz="1200" b="0" i="0" u="none" strike="noStrike" cap="none">
                <a:solidFill>
                  <a:srgbClr val="888888"/>
                </a:solidFill>
                <a:latin typeface="Poppins"/>
                <a:ea typeface="Poppins"/>
                <a:cs typeface="Poppins"/>
                <a:sym typeface="Poppins"/>
              </a:defRPr>
            </a:lvl3pPr>
            <a:lvl4pPr marL="0" lvl="3" indent="0" algn="r">
              <a:spcBef>
                <a:spcPts val="0"/>
              </a:spcBef>
              <a:buNone/>
              <a:defRPr sz="1200" b="0" i="0" u="none" strike="noStrike" cap="none">
                <a:solidFill>
                  <a:srgbClr val="888888"/>
                </a:solidFill>
                <a:latin typeface="Poppins"/>
                <a:ea typeface="Poppins"/>
                <a:cs typeface="Poppins"/>
                <a:sym typeface="Poppins"/>
              </a:defRPr>
            </a:lvl4pPr>
            <a:lvl5pPr marL="0" lvl="4" indent="0" algn="r">
              <a:spcBef>
                <a:spcPts val="0"/>
              </a:spcBef>
              <a:buNone/>
              <a:defRPr sz="1200" b="0" i="0" u="none" strike="noStrike" cap="none">
                <a:solidFill>
                  <a:srgbClr val="888888"/>
                </a:solidFill>
                <a:latin typeface="Poppins"/>
                <a:ea typeface="Poppins"/>
                <a:cs typeface="Poppins"/>
                <a:sym typeface="Poppins"/>
              </a:defRPr>
            </a:lvl5pPr>
            <a:lvl6pPr marL="0" lvl="5" indent="0" algn="r">
              <a:spcBef>
                <a:spcPts val="0"/>
              </a:spcBef>
              <a:buNone/>
              <a:defRPr sz="1200" b="0" i="0" u="none" strike="noStrike" cap="none">
                <a:solidFill>
                  <a:srgbClr val="888888"/>
                </a:solidFill>
                <a:latin typeface="Poppins"/>
                <a:ea typeface="Poppins"/>
                <a:cs typeface="Poppins"/>
                <a:sym typeface="Poppins"/>
              </a:defRPr>
            </a:lvl6pPr>
            <a:lvl7pPr marL="0" lvl="6" indent="0" algn="r">
              <a:spcBef>
                <a:spcPts val="0"/>
              </a:spcBef>
              <a:buNone/>
              <a:defRPr sz="1200" b="0" i="0" u="none" strike="noStrike" cap="none">
                <a:solidFill>
                  <a:srgbClr val="888888"/>
                </a:solidFill>
                <a:latin typeface="Poppins"/>
                <a:ea typeface="Poppins"/>
                <a:cs typeface="Poppins"/>
                <a:sym typeface="Poppins"/>
              </a:defRPr>
            </a:lvl7pPr>
            <a:lvl8pPr marL="0" lvl="7" indent="0" algn="r">
              <a:spcBef>
                <a:spcPts val="0"/>
              </a:spcBef>
              <a:buNone/>
              <a:defRPr sz="1200" b="0" i="0" u="none" strike="noStrike" cap="none">
                <a:solidFill>
                  <a:srgbClr val="888888"/>
                </a:solidFill>
                <a:latin typeface="Poppins"/>
                <a:ea typeface="Poppins"/>
                <a:cs typeface="Poppins"/>
                <a:sym typeface="Poppins"/>
              </a:defRPr>
            </a:lvl8pPr>
            <a:lvl9pPr marL="0" lvl="8" indent="0" algn="r">
              <a:spcBef>
                <a:spcPts val="0"/>
              </a:spcBef>
              <a:buNone/>
              <a:defRPr sz="1200" b="0" i="0" u="none" strike="noStrike" cap="none">
                <a:solidFill>
                  <a:srgbClr val="888888"/>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US"/>
              <a:t>‹#›</a:t>
            </a:fld>
            <a:endParaRPr/>
          </a:p>
        </p:txBody>
      </p:sp>
      <p:pic>
        <p:nvPicPr>
          <p:cNvPr id="27" name="Google Shape;27;p5" descr="A close up of a sign&#10;&#10;Description automatically generated"/>
          <p:cNvPicPr preferRelativeResize="0"/>
          <p:nvPr/>
        </p:nvPicPr>
        <p:blipFill rotWithShape="1">
          <a:blip r:embed="rId2">
            <a:alphaModFix/>
          </a:blip>
          <a:srcRect/>
          <a:stretch/>
        </p:blipFill>
        <p:spPr>
          <a:xfrm>
            <a:off x="538483" y="6133964"/>
            <a:ext cx="1260337" cy="78132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8"/>
        <p:cNvGrpSpPr/>
        <p:nvPr/>
      </p:nvGrpSpPr>
      <p:grpSpPr>
        <a:xfrm>
          <a:off x="0" y="0"/>
          <a:ext cx="0" cy="0"/>
          <a:chOff x="0" y="0"/>
          <a:chExt cx="0" cy="0"/>
        </a:xfrm>
      </p:grpSpPr>
      <p:sp>
        <p:nvSpPr>
          <p:cNvPr id="29" name="Google Shape;29;p6"/>
          <p:cNvSpPr/>
          <p:nvPr/>
        </p:nvSpPr>
        <p:spPr>
          <a:xfrm>
            <a:off x="0" y="6191250"/>
            <a:ext cx="12192000" cy="666750"/>
          </a:xfrm>
          <a:prstGeom prst="rect">
            <a:avLst/>
          </a:prstGeom>
          <a:gradFill>
            <a:gsLst>
              <a:gs pos="0">
                <a:schemeClr val="lt1"/>
              </a:gs>
              <a:gs pos="25000">
                <a:schemeClr val="lt1"/>
              </a:gs>
              <a:gs pos="100000">
                <a:srgbClr val="D8E2F3"/>
              </a:gs>
            </a:gsLst>
            <a:lin ang="0" scaled="0"/>
          </a:gradFill>
          <a:ln w="12700" cap="flat" cmpd="sng">
            <a:solidFill>
              <a:srgbClr val="D8E2F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0" name="Google Shape;3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Poppins"/>
              <a:buNone/>
              <a:defRPr>
                <a:latin typeface="Poppins"/>
                <a:ea typeface="Poppins"/>
                <a:cs typeface="Poppins"/>
                <a:sym typeface="Poppi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6"/>
          <p:cNvSpPr txBox="1">
            <a:spLocks noGrp="1"/>
          </p:cNvSpPr>
          <p:nvPr>
            <p:ph type="body" idx="1"/>
          </p:nvPr>
        </p:nvSpPr>
        <p:spPr>
          <a:xfrm>
            <a:off x="838200" y="1825625"/>
            <a:ext cx="5181600" cy="3989561"/>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Poppins"/>
                <a:ea typeface="Poppins"/>
                <a:cs typeface="Poppins"/>
                <a:sym typeface="Poppins"/>
              </a:defRPr>
            </a:lvl1pPr>
            <a:lvl2pPr marL="914400" lvl="1" indent="-381000" algn="l">
              <a:lnSpc>
                <a:spcPct val="90000"/>
              </a:lnSpc>
              <a:spcBef>
                <a:spcPts val="500"/>
              </a:spcBef>
              <a:spcAft>
                <a:spcPts val="0"/>
              </a:spcAft>
              <a:buClr>
                <a:schemeClr val="dk1"/>
              </a:buClr>
              <a:buSzPts val="2400"/>
              <a:buChar char="•"/>
              <a:defRPr>
                <a:latin typeface="Poppins"/>
                <a:ea typeface="Poppins"/>
                <a:cs typeface="Poppins"/>
                <a:sym typeface="Poppins"/>
              </a:defRPr>
            </a:lvl2pPr>
            <a:lvl3pPr marL="1371600" lvl="2" indent="-355600" algn="l">
              <a:lnSpc>
                <a:spcPct val="90000"/>
              </a:lnSpc>
              <a:spcBef>
                <a:spcPts val="500"/>
              </a:spcBef>
              <a:spcAft>
                <a:spcPts val="0"/>
              </a:spcAft>
              <a:buClr>
                <a:schemeClr val="dk1"/>
              </a:buClr>
              <a:buSzPts val="2000"/>
              <a:buChar char="•"/>
              <a:defRPr>
                <a:latin typeface="Poppins"/>
                <a:ea typeface="Poppins"/>
                <a:cs typeface="Poppins"/>
                <a:sym typeface="Poppins"/>
              </a:defRPr>
            </a:lvl3pPr>
            <a:lvl4pPr marL="1828800" lvl="3" indent="-342900" algn="l">
              <a:lnSpc>
                <a:spcPct val="90000"/>
              </a:lnSpc>
              <a:spcBef>
                <a:spcPts val="500"/>
              </a:spcBef>
              <a:spcAft>
                <a:spcPts val="0"/>
              </a:spcAft>
              <a:buClr>
                <a:schemeClr val="dk1"/>
              </a:buClr>
              <a:buSzPts val="1800"/>
              <a:buChar char="•"/>
              <a:defRPr>
                <a:latin typeface="Poppins"/>
                <a:ea typeface="Poppins"/>
                <a:cs typeface="Poppins"/>
                <a:sym typeface="Poppins"/>
              </a:defRPr>
            </a:lvl4pPr>
            <a:lvl5pPr marL="2286000" lvl="4" indent="-342900" algn="l">
              <a:lnSpc>
                <a:spcPct val="90000"/>
              </a:lnSpc>
              <a:spcBef>
                <a:spcPts val="500"/>
              </a:spcBef>
              <a:spcAft>
                <a:spcPts val="0"/>
              </a:spcAft>
              <a:buClr>
                <a:schemeClr val="dk1"/>
              </a:buClr>
              <a:buSzPts val="1800"/>
              <a:buChar char="•"/>
              <a:defRPr>
                <a:latin typeface="Poppins"/>
                <a:ea typeface="Poppins"/>
                <a:cs typeface="Poppins"/>
                <a:sym typeface="Poppi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6"/>
          <p:cNvSpPr txBox="1">
            <a:spLocks noGrp="1"/>
          </p:cNvSpPr>
          <p:nvPr>
            <p:ph type="body" idx="2"/>
          </p:nvPr>
        </p:nvSpPr>
        <p:spPr>
          <a:xfrm>
            <a:off x="6172200" y="1825625"/>
            <a:ext cx="5181600" cy="3989561"/>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Poppins"/>
                <a:ea typeface="Poppins"/>
                <a:cs typeface="Poppins"/>
                <a:sym typeface="Poppins"/>
              </a:defRPr>
            </a:lvl1pPr>
            <a:lvl2pPr marL="914400" lvl="1" indent="-381000" algn="l">
              <a:lnSpc>
                <a:spcPct val="90000"/>
              </a:lnSpc>
              <a:spcBef>
                <a:spcPts val="500"/>
              </a:spcBef>
              <a:spcAft>
                <a:spcPts val="0"/>
              </a:spcAft>
              <a:buClr>
                <a:schemeClr val="dk1"/>
              </a:buClr>
              <a:buSzPts val="2400"/>
              <a:buChar char="•"/>
              <a:defRPr>
                <a:latin typeface="Poppins"/>
                <a:ea typeface="Poppins"/>
                <a:cs typeface="Poppins"/>
                <a:sym typeface="Poppins"/>
              </a:defRPr>
            </a:lvl2pPr>
            <a:lvl3pPr marL="1371600" lvl="2" indent="-355600" algn="l">
              <a:lnSpc>
                <a:spcPct val="90000"/>
              </a:lnSpc>
              <a:spcBef>
                <a:spcPts val="500"/>
              </a:spcBef>
              <a:spcAft>
                <a:spcPts val="0"/>
              </a:spcAft>
              <a:buClr>
                <a:schemeClr val="dk1"/>
              </a:buClr>
              <a:buSzPts val="2000"/>
              <a:buChar char="•"/>
              <a:defRPr>
                <a:latin typeface="Poppins"/>
                <a:ea typeface="Poppins"/>
                <a:cs typeface="Poppins"/>
                <a:sym typeface="Poppins"/>
              </a:defRPr>
            </a:lvl3pPr>
            <a:lvl4pPr marL="1828800" lvl="3" indent="-342900" algn="l">
              <a:lnSpc>
                <a:spcPct val="90000"/>
              </a:lnSpc>
              <a:spcBef>
                <a:spcPts val="500"/>
              </a:spcBef>
              <a:spcAft>
                <a:spcPts val="0"/>
              </a:spcAft>
              <a:buClr>
                <a:schemeClr val="dk1"/>
              </a:buClr>
              <a:buSzPts val="1800"/>
              <a:buChar char="•"/>
              <a:defRPr>
                <a:latin typeface="Poppins"/>
                <a:ea typeface="Poppins"/>
                <a:cs typeface="Poppins"/>
                <a:sym typeface="Poppins"/>
              </a:defRPr>
            </a:lvl4pPr>
            <a:lvl5pPr marL="2286000" lvl="4" indent="-342900" algn="l">
              <a:lnSpc>
                <a:spcPct val="90000"/>
              </a:lnSpc>
              <a:spcBef>
                <a:spcPts val="500"/>
              </a:spcBef>
              <a:spcAft>
                <a:spcPts val="0"/>
              </a:spcAft>
              <a:buClr>
                <a:schemeClr val="dk1"/>
              </a:buClr>
              <a:buSzPts val="1800"/>
              <a:buChar char="•"/>
              <a:defRPr>
                <a:latin typeface="Poppins"/>
                <a:ea typeface="Poppins"/>
                <a:cs typeface="Poppins"/>
                <a:sym typeface="Poppi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6"/>
          <p:cNvSpPr txBox="1">
            <a:spLocks noGrp="1"/>
          </p:cNvSpPr>
          <p:nvPr>
            <p:ph type="ftr" idx="11"/>
          </p:nvPr>
        </p:nvSpPr>
        <p:spPr>
          <a:xfrm>
            <a:off x="3131345" y="6356350"/>
            <a:ext cx="645081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Poppins"/>
                <a:ea typeface="Poppins"/>
                <a:cs typeface="Poppins"/>
                <a:sym typeface="Poppi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6"/>
          <p:cNvSpPr txBox="1">
            <a:spLocks noGrp="1"/>
          </p:cNvSpPr>
          <p:nvPr>
            <p:ph type="sldNum" idx="12"/>
          </p:nvPr>
        </p:nvSpPr>
        <p:spPr>
          <a:xfrm>
            <a:off x="9908380" y="6356350"/>
            <a:ext cx="14454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88888"/>
                </a:solidFill>
                <a:latin typeface="Poppins"/>
                <a:ea typeface="Poppins"/>
                <a:cs typeface="Poppins"/>
                <a:sym typeface="Poppins"/>
              </a:defRPr>
            </a:lvl1pPr>
            <a:lvl2pPr marL="0" lvl="1" indent="0" algn="r">
              <a:spcBef>
                <a:spcPts val="0"/>
              </a:spcBef>
              <a:buNone/>
              <a:defRPr sz="1200" b="0" i="0" u="none" strike="noStrike" cap="none">
                <a:solidFill>
                  <a:srgbClr val="888888"/>
                </a:solidFill>
                <a:latin typeface="Poppins"/>
                <a:ea typeface="Poppins"/>
                <a:cs typeface="Poppins"/>
                <a:sym typeface="Poppins"/>
              </a:defRPr>
            </a:lvl2pPr>
            <a:lvl3pPr marL="0" lvl="2" indent="0" algn="r">
              <a:spcBef>
                <a:spcPts val="0"/>
              </a:spcBef>
              <a:buNone/>
              <a:defRPr sz="1200" b="0" i="0" u="none" strike="noStrike" cap="none">
                <a:solidFill>
                  <a:srgbClr val="888888"/>
                </a:solidFill>
                <a:latin typeface="Poppins"/>
                <a:ea typeface="Poppins"/>
                <a:cs typeface="Poppins"/>
                <a:sym typeface="Poppins"/>
              </a:defRPr>
            </a:lvl3pPr>
            <a:lvl4pPr marL="0" lvl="3" indent="0" algn="r">
              <a:spcBef>
                <a:spcPts val="0"/>
              </a:spcBef>
              <a:buNone/>
              <a:defRPr sz="1200" b="0" i="0" u="none" strike="noStrike" cap="none">
                <a:solidFill>
                  <a:srgbClr val="888888"/>
                </a:solidFill>
                <a:latin typeface="Poppins"/>
                <a:ea typeface="Poppins"/>
                <a:cs typeface="Poppins"/>
                <a:sym typeface="Poppins"/>
              </a:defRPr>
            </a:lvl4pPr>
            <a:lvl5pPr marL="0" lvl="4" indent="0" algn="r">
              <a:spcBef>
                <a:spcPts val="0"/>
              </a:spcBef>
              <a:buNone/>
              <a:defRPr sz="1200" b="0" i="0" u="none" strike="noStrike" cap="none">
                <a:solidFill>
                  <a:srgbClr val="888888"/>
                </a:solidFill>
                <a:latin typeface="Poppins"/>
                <a:ea typeface="Poppins"/>
                <a:cs typeface="Poppins"/>
                <a:sym typeface="Poppins"/>
              </a:defRPr>
            </a:lvl5pPr>
            <a:lvl6pPr marL="0" lvl="5" indent="0" algn="r">
              <a:spcBef>
                <a:spcPts val="0"/>
              </a:spcBef>
              <a:buNone/>
              <a:defRPr sz="1200" b="0" i="0" u="none" strike="noStrike" cap="none">
                <a:solidFill>
                  <a:srgbClr val="888888"/>
                </a:solidFill>
                <a:latin typeface="Poppins"/>
                <a:ea typeface="Poppins"/>
                <a:cs typeface="Poppins"/>
                <a:sym typeface="Poppins"/>
              </a:defRPr>
            </a:lvl6pPr>
            <a:lvl7pPr marL="0" lvl="6" indent="0" algn="r">
              <a:spcBef>
                <a:spcPts val="0"/>
              </a:spcBef>
              <a:buNone/>
              <a:defRPr sz="1200" b="0" i="0" u="none" strike="noStrike" cap="none">
                <a:solidFill>
                  <a:srgbClr val="888888"/>
                </a:solidFill>
                <a:latin typeface="Poppins"/>
                <a:ea typeface="Poppins"/>
                <a:cs typeface="Poppins"/>
                <a:sym typeface="Poppins"/>
              </a:defRPr>
            </a:lvl7pPr>
            <a:lvl8pPr marL="0" lvl="7" indent="0" algn="r">
              <a:spcBef>
                <a:spcPts val="0"/>
              </a:spcBef>
              <a:buNone/>
              <a:defRPr sz="1200" b="0" i="0" u="none" strike="noStrike" cap="none">
                <a:solidFill>
                  <a:srgbClr val="888888"/>
                </a:solidFill>
                <a:latin typeface="Poppins"/>
                <a:ea typeface="Poppins"/>
                <a:cs typeface="Poppins"/>
                <a:sym typeface="Poppins"/>
              </a:defRPr>
            </a:lvl8pPr>
            <a:lvl9pPr marL="0" lvl="8" indent="0" algn="r">
              <a:spcBef>
                <a:spcPts val="0"/>
              </a:spcBef>
              <a:buNone/>
              <a:defRPr sz="1200" b="0" i="0" u="none" strike="noStrike" cap="none">
                <a:solidFill>
                  <a:srgbClr val="888888"/>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US"/>
              <a:t>‹#›</a:t>
            </a:fld>
            <a:endParaRPr/>
          </a:p>
        </p:txBody>
      </p:sp>
      <p:pic>
        <p:nvPicPr>
          <p:cNvPr id="35" name="Google Shape;35;p6" descr="A close up of a sign&#10;&#10;Description automatically generated"/>
          <p:cNvPicPr preferRelativeResize="0"/>
          <p:nvPr/>
        </p:nvPicPr>
        <p:blipFill rotWithShape="1">
          <a:blip r:embed="rId2">
            <a:alphaModFix/>
          </a:blip>
          <a:srcRect/>
          <a:stretch/>
        </p:blipFill>
        <p:spPr>
          <a:xfrm>
            <a:off x="56428" y="5702431"/>
            <a:ext cx="2109651" cy="130783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7"/>
          <p:cNvSpPr/>
          <p:nvPr/>
        </p:nvSpPr>
        <p:spPr>
          <a:xfrm>
            <a:off x="0" y="6191250"/>
            <a:ext cx="12192000" cy="666750"/>
          </a:xfrm>
          <a:prstGeom prst="rect">
            <a:avLst/>
          </a:prstGeom>
          <a:gradFill>
            <a:gsLst>
              <a:gs pos="0">
                <a:schemeClr val="lt1"/>
              </a:gs>
              <a:gs pos="25000">
                <a:schemeClr val="lt1"/>
              </a:gs>
              <a:gs pos="100000">
                <a:srgbClr val="D8E2F3"/>
              </a:gs>
            </a:gsLst>
            <a:lin ang="0" scaled="0"/>
          </a:gradFill>
          <a:ln w="12700" cap="flat" cmpd="sng">
            <a:solidFill>
              <a:srgbClr val="D8E2F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8" name="Google Shape;38;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0" name="Google Shape;40;p7"/>
          <p:cNvSpPr txBox="1">
            <a:spLocks noGrp="1"/>
          </p:cNvSpPr>
          <p:nvPr>
            <p:ph type="body" idx="2"/>
          </p:nvPr>
        </p:nvSpPr>
        <p:spPr>
          <a:xfrm>
            <a:off x="839788" y="2505075"/>
            <a:ext cx="5157787" cy="331011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2" name="Google Shape;42;p7"/>
          <p:cNvSpPr txBox="1">
            <a:spLocks noGrp="1"/>
          </p:cNvSpPr>
          <p:nvPr>
            <p:ph type="body" idx="4"/>
          </p:nvPr>
        </p:nvSpPr>
        <p:spPr>
          <a:xfrm>
            <a:off x="6172200" y="2505075"/>
            <a:ext cx="5183188" cy="331011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7"/>
          <p:cNvSpPr txBox="1">
            <a:spLocks noGrp="1"/>
          </p:cNvSpPr>
          <p:nvPr>
            <p:ph type="ftr" idx="11"/>
          </p:nvPr>
        </p:nvSpPr>
        <p:spPr>
          <a:xfrm>
            <a:off x="3131345" y="6356350"/>
            <a:ext cx="645081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
          <p:cNvSpPr txBox="1">
            <a:spLocks noGrp="1"/>
          </p:cNvSpPr>
          <p:nvPr>
            <p:ph type="sldNum" idx="12"/>
          </p:nvPr>
        </p:nvSpPr>
        <p:spPr>
          <a:xfrm>
            <a:off x="9908380" y="6356350"/>
            <a:ext cx="14454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45" name="Google Shape;45;p7" descr="A close up of a sign&#10;&#10;Description automatically generated"/>
          <p:cNvPicPr preferRelativeResize="0"/>
          <p:nvPr/>
        </p:nvPicPr>
        <p:blipFill rotWithShape="1">
          <a:blip r:embed="rId2">
            <a:alphaModFix/>
          </a:blip>
          <a:srcRect/>
          <a:stretch/>
        </p:blipFill>
        <p:spPr>
          <a:xfrm>
            <a:off x="56428" y="5702431"/>
            <a:ext cx="2109651" cy="130783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8"/>
          <p:cNvSpPr/>
          <p:nvPr/>
        </p:nvSpPr>
        <p:spPr>
          <a:xfrm>
            <a:off x="0" y="6191250"/>
            <a:ext cx="12192000" cy="666750"/>
          </a:xfrm>
          <a:prstGeom prst="rect">
            <a:avLst/>
          </a:prstGeom>
          <a:gradFill>
            <a:gsLst>
              <a:gs pos="0">
                <a:schemeClr val="lt1"/>
              </a:gs>
              <a:gs pos="25000">
                <a:schemeClr val="lt1"/>
              </a:gs>
              <a:gs pos="100000">
                <a:srgbClr val="D8E2F3"/>
              </a:gs>
            </a:gsLst>
            <a:lin ang="0" scaled="0"/>
          </a:gradFill>
          <a:ln w="12700" cap="flat" cmpd="sng">
            <a:solidFill>
              <a:srgbClr val="D8E2F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8" name="Google Shape;48;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8"/>
          <p:cNvSpPr txBox="1">
            <a:spLocks noGrp="1"/>
          </p:cNvSpPr>
          <p:nvPr>
            <p:ph type="ftr" idx="11"/>
          </p:nvPr>
        </p:nvSpPr>
        <p:spPr>
          <a:xfrm>
            <a:off x="3131345" y="6356350"/>
            <a:ext cx="645081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8"/>
          <p:cNvSpPr txBox="1">
            <a:spLocks noGrp="1"/>
          </p:cNvSpPr>
          <p:nvPr>
            <p:ph type="sldNum" idx="12"/>
          </p:nvPr>
        </p:nvSpPr>
        <p:spPr>
          <a:xfrm>
            <a:off x="9908380" y="6356350"/>
            <a:ext cx="14454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51" name="Google Shape;51;p8" descr="A close up of a sign&#10;&#10;Description automatically generated"/>
          <p:cNvPicPr preferRelativeResize="0"/>
          <p:nvPr/>
        </p:nvPicPr>
        <p:blipFill rotWithShape="1">
          <a:blip r:embed="rId2">
            <a:alphaModFix/>
          </a:blip>
          <a:srcRect/>
          <a:stretch/>
        </p:blipFill>
        <p:spPr>
          <a:xfrm>
            <a:off x="311262" y="6228413"/>
            <a:ext cx="1202246" cy="74530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9"/>
          <p:cNvSpPr/>
          <p:nvPr/>
        </p:nvSpPr>
        <p:spPr>
          <a:xfrm>
            <a:off x="0" y="6191250"/>
            <a:ext cx="12192000" cy="666750"/>
          </a:xfrm>
          <a:prstGeom prst="rect">
            <a:avLst/>
          </a:prstGeom>
          <a:gradFill>
            <a:gsLst>
              <a:gs pos="0">
                <a:schemeClr val="lt1"/>
              </a:gs>
              <a:gs pos="25000">
                <a:schemeClr val="lt1"/>
              </a:gs>
              <a:gs pos="100000">
                <a:srgbClr val="D8E2F3"/>
              </a:gs>
            </a:gsLst>
            <a:lin ang="0" scaled="0"/>
          </a:gradFill>
          <a:ln w="12700" cap="flat" cmpd="sng">
            <a:solidFill>
              <a:srgbClr val="D8E2F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4" name="Google Shape;54;p9"/>
          <p:cNvSpPr txBox="1">
            <a:spLocks noGrp="1"/>
          </p:cNvSpPr>
          <p:nvPr>
            <p:ph type="ftr" idx="11"/>
          </p:nvPr>
        </p:nvSpPr>
        <p:spPr>
          <a:xfrm>
            <a:off x="3131345" y="6356350"/>
            <a:ext cx="645081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9"/>
          <p:cNvSpPr txBox="1">
            <a:spLocks noGrp="1"/>
          </p:cNvSpPr>
          <p:nvPr>
            <p:ph type="sldNum" idx="12"/>
          </p:nvPr>
        </p:nvSpPr>
        <p:spPr>
          <a:xfrm>
            <a:off x="9908380" y="6356350"/>
            <a:ext cx="14454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56" name="Google Shape;56;p9" descr="A close up of a sign&#10;&#10;Description automatically generated"/>
          <p:cNvPicPr preferRelativeResize="0"/>
          <p:nvPr/>
        </p:nvPicPr>
        <p:blipFill rotWithShape="1">
          <a:blip r:embed="rId2">
            <a:alphaModFix/>
          </a:blip>
          <a:srcRect/>
          <a:stretch/>
        </p:blipFill>
        <p:spPr>
          <a:xfrm>
            <a:off x="553473" y="5596642"/>
            <a:ext cx="1918305" cy="118921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7"/>
        <p:cNvGrpSpPr/>
        <p:nvPr/>
      </p:nvGrpSpPr>
      <p:grpSpPr>
        <a:xfrm>
          <a:off x="0" y="0"/>
          <a:ext cx="0" cy="0"/>
          <a:chOff x="0" y="0"/>
          <a:chExt cx="0" cy="0"/>
        </a:xfrm>
      </p:grpSpPr>
      <p:sp>
        <p:nvSpPr>
          <p:cNvPr id="58" name="Google Shape;58;p10"/>
          <p:cNvSpPr/>
          <p:nvPr/>
        </p:nvSpPr>
        <p:spPr>
          <a:xfrm>
            <a:off x="0" y="6191250"/>
            <a:ext cx="12192000" cy="666750"/>
          </a:xfrm>
          <a:prstGeom prst="rect">
            <a:avLst/>
          </a:prstGeom>
          <a:gradFill>
            <a:gsLst>
              <a:gs pos="0">
                <a:schemeClr val="lt1"/>
              </a:gs>
              <a:gs pos="25000">
                <a:schemeClr val="lt1"/>
              </a:gs>
              <a:gs pos="100000">
                <a:srgbClr val="D8E2F3"/>
              </a:gs>
            </a:gsLst>
            <a:lin ang="0" scaled="0"/>
          </a:gradFill>
          <a:ln w="12700" cap="flat" cmpd="sng">
            <a:solidFill>
              <a:srgbClr val="D8E2F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9" name="Google Shape;59;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ill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0"/>
          <p:cNvSpPr txBox="1">
            <a:spLocks noGrp="1"/>
          </p:cNvSpPr>
          <p:nvPr>
            <p:ph type="body" idx="1"/>
          </p:nvPr>
        </p:nvSpPr>
        <p:spPr>
          <a:xfrm>
            <a:off x="5183188" y="987425"/>
            <a:ext cx="6172200" cy="4827761"/>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0"/>
          <p:cNvSpPr txBox="1">
            <a:spLocks noGrp="1"/>
          </p:cNvSpPr>
          <p:nvPr>
            <p:ph type="body" idx="2"/>
          </p:nvPr>
        </p:nvSpPr>
        <p:spPr>
          <a:xfrm>
            <a:off x="839788" y="2057400"/>
            <a:ext cx="3932237" cy="37577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0"/>
          <p:cNvSpPr txBox="1">
            <a:spLocks noGrp="1"/>
          </p:cNvSpPr>
          <p:nvPr>
            <p:ph type="ftr" idx="11"/>
          </p:nvPr>
        </p:nvSpPr>
        <p:spPr>
          <a:xfrm>
            <a:off x="3131345" y="6356350"/>
            <a:ext cx="645081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0"/>
          <p:cNvSpPr txBox="1">
            <a:spLocks noGrp="1"/>
          </p:cNvSpPr>
          <p:nvPr>
            <p:ph type="sldNum" idx="12"/>
          </p:nvPr>
        </p:nvSpPr>
        <p:spPr>
          <a:xfrm>
            <a:off x="9908380" y="6356350"/>
            <a:ext cx="14454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64" name="Google Shape;64;p10" descr="A close up of a sign&#10;&#10;Description automatically generated"/>
          <p:cNvPicPr preferRelativeResize="0"/>
          <p:nvPr/>
        </p:nvPicPr>
        <p:blipFill rotWithShape="1">
          <a:blip r:embed="rId2">
            <a:alphaModFix/>
          </a:blip>
          <a:srcRect/>
          <a:stretch/>
        </p:blipFill>
        <p:spPr>
          <a:xfrm>
            <a:off x="424676" y="6222594"/>
            <a:ext cx="1020494" cy="63263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1"/>
          <p:cNvSpPr/>
          <p:nvPr/>
        </p:nvSpPr>
        <p:spPr>
          <a:xfrm>
            <a:off x="0" y="6191250"/>
            <a:ext cx="12192000" cy="666750"/>
          </a:xfrm>
          <a:prstGeom prst="rect">
            <a:avLst/>
          </a:prstGeom>
          <a:gradFill>
            <a:gsLst>
              <a:gs pos="0">
                <a:schemeClr val="lt1"/>
              </a:gs>
              <a:gs pos="25000">
                <a:schemeClr val="lt1"/>
              </a:gs>
              <a:gs pos="100000">
                <a:srgbClr val="D8E2F3"/>
              </a:gs>
            </a:gsLst>
            <a:lin ang="0" scaled="0"/>
          </a:gradFill>
          <a:ln w="12700" cap="flat" cmpd="sng">
            <a:solidFill>
              <a:srgbClr val="D8E2F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7" name="Google Shape;67;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ill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11"/>
          <p:cNvSpPr>
            <a:spLocks noGrp="1"/>
          </p:cNvSpPr>
          <p:nvPr>
            <p:ph type="pic" idx="2"/>
          </p:nvPr>
        </p:nvSpPr>
        <p:spPr>
          <a:xfrm>
            <a:off x="5183188" y="987425"/>
            <a:ext cx="6172200" cy="4827761"/>
          </a:xfrm>
          <a:prstGeom prst="rect">
            <a:avLst/>
          </a:prstGeom>
          <a:noFill/>
          <a:ln>
            <a:noFill/>
          </a:ln>
        </p:spPr>
      </p:sp>
      <p:sp>
        <p:nvSpPr>
          <p:cNvPr id="69" name="Google Shape;69;p11"/>
          <p:cNvSpPr txBox="1">
            <a:spLocks noGrp="1"/>
          </p:cNvSpPr>
          <p:nvPr>
            <p:ph type="body" idx="1"/>
          </p:nvPr>
        </p:nvSpPr>
        <p:spPr>
          <a:xfrm>
            <a:off x="839788" y="2057400"/>
            <a:ext cx="3932237" cy="37577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11"/>
          <p:cNvSpPr txBox="1">
            <a:spLocks noGrp="1"/>
          </p:cNvSpPr>
          <p:nvPr>
            <p:ph type="ftr" idx="11"/>
          </p:nvPr>
        </p:nvSpPr>
        <p:spPr>
          <a:xfrm>
            <a:off x="3131345" y="6356350"/>
            <a:ext cx="645081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1"/>
          <p:cNvSpPr txBox="1">
            <a:spLocks noGrp="1"/>
          </p:cNvSpPr>
          <p:nvPr>
            <p:ph type="sldNum" idx="12"/>
          </p:nvPr>
        </p:nvSpPr>
        <p:spPr>
          <a:xfrm>
            <a:off x="9908380" y="6356350"/>
            <a:ext cx="14454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72" name="Google Shape;72;p11" descr="A close up of a sign&#10;&#10;Description automatically generated"/>
          <p:cNvPicPr preferRelativeResize="0"/>
          <p:nvPr/>
        </p:nvPicPr>
        <p:blipFill rotWithShape="1">
          <a:blip r:embed="rId2">
            <a:alphaModFix/>
          </a:blip>
          <a:srcRect/>
          <a:stretch/>
        </p:blipFill>
        <p:spPr>
          <a:xfrm>
            <a:off x="424676" y="6222594"/>
            <a:ext cx="1020494" cy="63263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Gill Sans"/>
              <a:buNone/>
              <a:defRPr sz="4400" b="0" i="0" u="none" strike="noStrike" cap="non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
          <p:cNvSpPr txBox="1">
            <a:spLocks noGrp="1"/>
          </p:cNvSpPr>
          <p:nvPr>
            <p:ph type="body" idx="1"/>
          </p:nvPr>
        </p:nvSpPr>
        <p:spPr>
          <a:xfrm>
            <a:off x="838200" y="1825625"/>
            <a:ext cx="10515600" cy="3989561"/>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
          <p:cNvSpPr txBox="1">
            <a:spLocks noGrp="1"/>
          </p:cNvSpPr>
          <p:nvPr>
            <p:ph type="ftr" idx="11"/>
          </p:nvPr>
        </p:nvSpPr>
        <p:spPr>
          <a:xfrm>
            <a:off x="3131345" y="6356350"/>
            <a:ext cx="6450818"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
          <p:cNvSpPr txBox="1">
            <a:spLocks noGrp="1"/>
          </p:cNvSpPr>
          <p:nvPr>
            <p:ph type="sldNum" idx="12"/>
          </p:nvPr>
        </p:nvSpPr>
        <p:spPr>
          <a:xfrm>
            <a:off x="9908380" y="6356350"/>
            <a:ext cx="144541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Gill Sans"/>
                <a:ea typeface="Gill Sans"/>
                <a:cs typeface="Gill Sans"/>
                <a:sym typeface="Gill Sans"/>
              </a:defRPr>
            </a:lvl1pPr>
            <a:lvl2pPr marL="0" marR="0" lvl="1" indent="0" algn="r" rtl="0">
              <a:spcBef>
                <a:spcPts val="0"/>
              </a:spcBef>
              <a:buNone/>
              <a:defRPr sz="1200" b="0" i="0" u="none" strike="noStrike" cap="none">
                <a:solidFill>
                  <a:srgbClr val="888888"/>
                </a:solidFill>
                <a:latin typeface="Gill Sans"/>
                <a:ea typeface="Gill Sans"/>
                <a:cs typeface="Gill Sans"/>
                <a:sym typeface="Gill Sans"/>
              </a:defRPr>
            </a:lvl2pPr>
            <a:lvl3pPr marL="0" marR="0" lvl="2" indent="0" algn="r" rtl="0">
              <a:spcBef>
                <a:spcPts val="0"/>
              </a:spcBef>
              <a:buNone/>
              <a:defRPr sz="1200" b="0" i="0" u="none" strike="noStrike" cap="none">
                <a:solidFill>
                  <a:srgbClr val="888888"/>
                </a:solidFill>
                <a:latin typeface="Gill Sans"/>
                <a:ea typeface="Gill Sans"/>
                <a:cs typeface="Gill Sans"/>
                <a:sym typeface="Gill Sans"/>
              </a:defRPr>
            </a:lvl3pPr>
            <a:lvl4pPr marL="0" marR="0" lvl="3" indent="0" algn="r" rtl="0">
              <a:spcBef>
                <a:spcPts val="0"/>
              </a:spcBef>
              <a:buNone/>
              <a:defRPr sz="1200" b="0" i="0" u="none" strike="noStrike" cap="none">
                <a:solidFill>
                  <a:srgbClr val="888888"/>
                </a:solidFill>
                <a:latin typeface="Gill Sans"/>
                <a:ea typeface="Gill Sans"/>
                <a:cs typeface="Gill Sans"/>
                <a:sym typeface="Gill Sans"/>
              </a:defRPr>
            </a:lvl4pPr>
            <a:lvl5pPr marL="0" marR="0" lvl="4" indent="0" algn="r" rtl="0">
              <a:spcBef>
                <a:spcPts val="0"/>
              </a:spcBef>
              <a:buNone/>
              <a:defRPr sz="1200" b="0" i="0" u="none" strike="noStrike" cap="none">
                <a:solidFill>
                  <a:srgbClr val="888888"/>
                </a:solidFill>
                <a:latin typeface="Gill Sans"/>
                <a:ea typeface="Gill Sans"/>
                <a:cs typeface="Gill Sans"/>
                <a:sym typeface="Gill Sans"/>
              </a:defRPr>
            </a:lvl5pPr>
            <a:lvl6pPr marL="0" marR="0" lvl="5" indent="0" algn="r" rtl="0">
              <a:spcBef>
                <a:spcPts val="0"/>
              </a:spcBef>
              <a:buNone/>
              <a:defRPr sz="1200" b="0" i="0" u="none" strike="noStrike" cap="none">
                <a:solidFill>
                  <a:srgbClr val="888888"/>
                </a:solidFill>
                <a:latin typeface="Gill Sans"/>
                <a:ea typeface="Gill Sans"/>
                <a:cs typeface="Gill Sans"/>
                <a:sym typeface="Gill Sans"/>
              </a:defRPr>
            </a:lvl6pPr>
            <a:lvl7pPr marL="0" marR="0" lvl="6" indent="0" algn="r" rtl="0">
              <a:spcBef>
                <a:spcPts val="0"/>
              </a:spcBef>
              <a:buNone/>
              <a:defRPr sz="1200" b="0" i="0" u="none" strike="noStrike" cap="none">
                <a:solidFill>
                  <a:srgbClr val="888888"/>
                </a:solidFill>
                <a:latin typeface="Gill Sans"/>
                <a:ea typeface="Gill Sans"/>
                <a:cs typeface="Gill Sans"/>
                <a:sym typeface="Gill Sans"/>
              </a:defRPr>
            </a:lvl7pPr>
            <a:lvl8pPr marL="0" marR="0" lvl="7" indent="0" algn="r" rtl="0">
              <a:spcBef>
                <a:spcPts val="0"/>
              </a:spcBef>
              <a:buNone/>
              <a:defRPr sz="1200" b="0" i="0" u="none" strike="noStrike" cap="none">
                <a:solidFill>
                  <a:srgbClr val="888888"/>
                </a:solidFill>
                <a:latin typeface="Gill Sans"/>
                <a:ea typeface="Gill Sans"/>
                <a:cs typeface="Gill Sans"/>
                <a:sym typeface="Gill Sans"/>
              </a:defRPr>
            </a:lvl8pPr>
            <a:lvl9pPr marL="0" marR="0" lvl="8" indent="0" algn="r" rtl="0">
              <a:spcBef>
                <a:spcPts val="0"/>
              </a:spcBef>
              <a:buNone/>
              <a:defRPr sz="12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sxpsig.github.io/files/BDS%20for%20ADaM%20PopPK%20Implementation%20Guide_v1.0_0.pdf"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sxpsig.github.io/files/BDS%20for%20ADaM%20PopPK%20Implementation%20Guide_v1.0_0.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github.com/BMS-CPP/PMWebSpec" TargetMode="Externa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fda.gov/media/128793/download" TargetMode="External"/><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s://www.fda.gov/media/128793/download" TargetMode="External"/><Relationship Id="rId3" Type="http://schemas.openxmlformats.org/officeDocument/2006/relationships/hyperlink" Target="https://www.fda.gov/regulatory-information/search-fda-guidance-documents" TargetMode="External"/><Relationship Id="rId7"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hyperlink" Target="https://www.fda.gov/media/101469/download" TargetMode="External"/><Relationship Id="rId4" Type="http://schemas.openxmlformats.org/officeDocument/2006/relationships/hyperlink" Target="https://www.fda.gov/media/142500/download" TargetMode="External"/><Relationship Id="rId9" Type="http://schemas.openxmlformats.org/officeDocument/2006/relationships/hyperlink" Target="https://www.fda.gov/media/71277/download"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hyperlink" Target="https://www.fda.gov/about-fda/center-drug-evaluation-and-research-cder/model-data-format" TargetMode="Externa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s://sxpsig.github.io/files/BDS%20for%20ADaM%20PopPK%20Implementation%20Guide_v1.0_0.pdf"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
          <p:cNvSpPr txBox="1">
            <a:spLocks noGrp="1"/>
          </p:cNvSpPr>
          <p:nvPr>
            <p:ph type="ctrTitle"/>
          </p:nvPr>
        </p:nvSpPr>
        <p:spPr>
          <a:xfrm>
            <a:off x="1524000" y="2957885"/>
            <a:ext cx="9144000" cy="120133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600"/>
              <a:buFont typeface="Calibri"/>
              <a:buNone/>
            </a:pPr>
            <a:br>
              <a:rPr lang="en-US" sz="3600" b="1" dirty="0">
                <a:solidFill>
                  <a:srgbClr val="12355B"/>
                </a:solidFill>
                <a:latin typeface="Century Gothic" panose="020B0502020202020204" pitchFamily="34" charset="0"/>
                <a:cs typeface="Arial"/>
                <a:sym typeface="Calibri"/>
              </a:rPr>
            </a:br>
            <a:br>
              <a:rPr lang="en-US" sz="3600" b="1" dirty="0">
                <a:solidFill>
                  <a:srgbClr val="12355B"/>
                </a:solidFill>
                <a:latin typeface="Century Gothic" panose="020B0502020202020204" pitchFamily="34" charset="0"/>
                <a:cs typeface="Arial"/>
                <a:sym typeface="Calibri"/>
              </a:rPr>
            </a:br>
            <a:r>
              <a:rPr lang="en-US" sz="3600" b="1" dirty="0">
                <a:solidFill>
                  <a:srgbClr val="12355B"/>
                </a:solidFill>
                <a:latin typeface="Century Gothic" panose="020B0502020202020204" pitchFamily="34" charset="0"/>
                <a:cs typeface="Arial"/>
                <a:sym typeface="Calibri"/>
              </a:rPr>
              <a:t>Tile : Revolutionize Population PK Analysis with CDISC Standards</a:t>
            </a:r>
            <a:br>
              <a:rPr lang="en-US" sz="3600" b="1" dirty="0">
                <a:solidFill>
                  <a:srgbClr val="12355B"/>
                </a:solidFill>
                <a:latin typeface="Century Gothic" panose="020B0502020202020204" pitchFamily="34" charset="0"/>
                <a:cs typeface="Arial"/>
                <a:sym typeface="Calibri"/>
              </a:rPr>
            </a:br>
            <a:br>
              <a:rPr lang="en-US" sz="3600" b="1" dirty="0">
                <a:solidFill>
                  <a:srgbClr val="12355B"/>
                </a:solidFill>
                <a:latin typeface="Century Gothic" panose="020B0502020202020204" pitchFamily="34" charset="0"/>
                <a:cs typeface="Arial"/>
                <a:sym typeface="Calibri"/>
              </a:rPr>
            </a:br>
            <a:r>
              <a:rPr lang="en-US" sz="3200" b="1" dirty="0">
                <a:solidFill>
                  <a:srgbClr val="12355B"/>
                </a:solidFill>
                <a:latin typeface="Century Gothic" panose="020B0502020202020204" pitchFamily="34" charset="0"/>
                <a:cs typeface="Arial"/>
                <a:sym typeface="Calibri"/>
              </a:rPr>
              <a:t>Speakers</a:t>
            </a:r>
            <a:br>
              <a:rPr lang="en-US" sz="3200" b="1" dirty="0">
                <a:solidFill>
                  <a:srgbClr val="12355B"/>
                </a:solidFill>
                <a:latin typeface="Century Gothic" panose="020B0502020202020204" pitchFamily="34" charset="0"/>
                <a:cs typeface="Arial"/>
                <a:sym typeface="Calibri"/>
              </a:rPr>
            </a:br>
            <a:r>
              <a:rPr lang="en-US" sz="3200" b="1" dirty="0">
                <a:solidFill>
                  <a:srgbClr val="12355B"/>
                </a:solidFill>
                <a:latin typeface="Century Gothic" panose="020B0502020202020204" pitchFamily="34" charset="0"/>
                <a:cs typeface="Arial"/>
                <a:sym typeface="Calibri"/>
              </a:rPr>
              <a:t> Neelima Thanneer (BMS), Fang Li (FDA), Luke Reinbolt (</a:t>
            </a:r>
            <a:r>
              <a:rPr lang="en-US" sz="3200" b="1" dirty="0" err="1">
                <a:solidFill>
                  <a:srgbClr val="12355B"/>
                </a:solidFill>
                <a:latin typeface="Century Gothic" panose="020B0502020202020204" pitchFamily="34" charset="0"/>
                <a:cs typeface="Arial"/>
                <a:sym typeface="Calibri"/>
              </a:rPr>
              <a:t>Navitas</a:t>
            </a:r>
            <a:r>
              <a:rPr lang="en-US" sz="3200" b="1" dirty="0">
                <a:solidFill>
                  <a:srgbClr val="12355B"/>
                </a:solidFill>
                <a:latin typeface="Century Gothic" panose="020B0502020202020204" pitchFamily="34" charset="0"/>
                <a:cs typeface="Arial"/>
                <a:sym typeface="Calibri"/>
              </a:rPr>
              <a:t>)</a:t>
            </a:r>
            <a:br>
              <a:rPr lang="en-US" sz="3200" dirty="0">
                <a:latin typeface="Calibri"/>
                <a:ea typeface="Calibri"/>
                <a:cs typeface="Calibri"/>
                <a:sym typeface="Calibri"/>
              </a:rPr>
            </a:br>
            <a:endParaRPr sz="3200" dirty="0">
              <a:latin typeface="Calibri"/>
              <a:ea typeface="Calibri"/>
              <a:cs typeface="Calibri"/>
              <a:sym typeface="Calibri"/>
            </a:endParaRPr>
          </a:p>
        </p:txBody>
      </p:sp>
      <p:sp>
        <p:nvSpPr>
          <p:cNvPr id="78" name="Google Shape;78;p1"/>
          <p:cNvSpPr txBox="1">
            <a:spLocks noGrp="1"/>
          </p:cNvSpPr>
          <p:nvPr>
            <p:ph type="subTitle" idx="1"/>
          </p:nvPr>
        </p:nvSpPr>
        <p:spPr>
          <a:xfrm>
            <a:off x="1524000" y="4321147"/>
            <a:ext cx="8243087" cy="1709124"/>
          </a:xfrm>
          <a:prstGeom prst="rect">
            <a:avLst/>
          </a:prstGeom>
          <a:noFill/>
          <a:ln>
            <a:noFill/>
          </a:ln>
        </p:spPr>
        <p:txBody>
          <a:bodyPr spcFirstLastPara="1" wrap="square" lIns="91425" tIns="45700" rIns="91425" bIns="45700" anchor="t" anchorCtr="0">
            <a:normAutofit fontScale="92500" lnSpcReduction="20000"/>
          </a:bodyPr>
          <a:lstStyle/>
          <a:p>
            <a:pPr marL="0" lvl="0" indent="0" algn="ctr" rtl="0">
              <a:lnSpc>
                <a:spcPct val="110000"/>
              </a:lnSpc>
              <a:spcBef>
                <a:spcPts val="0"/>
              </a:spcBef>
              <a:spcAft>
                <a:spcPts val="0"/>
              </a:spcAft>
              <a:buClr>
                <a:schemeClr val="dk1"/>
              </a:buClr>
              <a:buSzPts val="2400"/>
              <a:buNone/>
            </a:pPr>
            <a:endParaRPr lang="en-US" dirty="0">
              <a:latin typeface="Calibri"/>
              <a:ea typeface="Calibri"/>
              <a:cs typeface="Calibri"/>
              <a:sym typeface="Calibri"/>
            </a:endParaRPr>
          </a:p>
          <a:p>
            <a:pPr marL="0" lvl="0" indent="0" algn="ctr" rtl="0">
              <a:lnSpc>
                <a:spcPct val="110000"/>
              </a:lnSpc>
              <a:spcBef>
                <a:spcPts val="0"/>
              </a:spcBef>
              <a:spcAft>
                <a:spcPts val="0"/>
              </a:spcAft>
              <a:buClr>
                <a:schemeClr val="dk1"/>
              </a:buClr>
              <a:buSzPts val="2400"/>
              <a:buNone/>
            </a:pPr>
            <a:endParaRPr lang="en-US" dirty="0">
              <a:latin typeface="Calibri"/>
              <a:ea typeface="Calibri"/>
              <a:cs typeface="Calibri"/>
              <a:sym typeface="Calibri"/>
            </a:endParaRPr>
          </a:p>
          <a:p>
            <a:pPr marL="0" lvl="0" indent="0" algn="ctr" rtl="0">
              <a:lnSpc>
                <a:spcPct val="110000"/>
              </a:lnSpc>
              <a:spcBef>
                <a:spcPts val="0"/>
              </a:spcBef>
              <a:spcAft>
                <a:spcPts val="0"/>
              </a:spcAft>
              <a:buClr>
                <a:schemeClr val="dk1"/>
              </a:buClr>
              <a:buSzPts val="2400"/>
              <a:buNone/>
            </a:pPr>
            <a:endParaRPr lang="en-US" dirty="0">
              <a:latin typeface="Calibri"/>
              <a:ea typeface="Calibri"/>
              <a:cs typeface="Calibri"/>
              <a:sym typeface="Calibri"/>
            </a:endParaRPr>
          </a:p>
          <a:p>
            <a:pPr marL="0" lvl="0" indent="0" algn="ctr" rtl="0">
              <a:lnSpc>
                <a:spcPct val="110000"/>
              </a:lnSpc>
              <a:spcBef>
                <a:spcPts val="0"/>
              </a:spcBef>
              <a:spcAft>
                <a:spcPts val="0"/>
              </a:spcAft>
              <a:buClr>
                <a:schemeClr val="dk1"/>
              </a:buClr>
              <a:buSzPts val="2400"/>
              <a:buNone/>
            </a:pPr>
            <a:br>
              <a:rPr lang="en-US" dirty="0">
                <a:latin typeface="Calibri"/>
                <a:ea typeface="Calibri"/>
                <a:cs typeface="Calibri"/>
                <a:sym typeface="Calibri"/>
              </a:rPr>
            </a:br>
            <a:endParaRPr dirty="0">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74C13-BECB-FCF7-8CB6-4C6E4FAD85EB}"/>
              </a:ext>
            </a:extLst>
          </p:cNvPr>
          <p:cNvSpPr>
            <a:spLocks noGrp="1"/>
          </p:cNvSpPr>
          <p:nvPr>
            <p:ph type="title"/>
          </p:nvPr>
        </p:nvSpPr>
        <p:spPr>
          <a:xfrm>
            <a:off x="838200" y="365125"/>
            <a:ext cx="10515600" cy="1325563"/>
          </a:xfrm>
        </p:spPr>
        <p:txBody>
          <a:bodyPr anchor="t">
            <a:normAutofit fontScale="90000"/>
          </a:bodyPr>
          <a:lstStyle/>
          <a:p>
            <a:br>
              <a:rPr lang="en-US" sz="2800" b="1" dirty="0"/>
            </a:br>
            <a:r>
              <a:rPr lang="en-US" sz="3200" b="1" dirty="0">
                <a:solidFill>
                  <a:srgbClr val="12355B"/>
                </a:solidFill>
                <a:latin typeface="Century Gothic" panose="020B0502020202020204" pitchFamily="34" charset="0"/>
                <a:cs typeface="Arial"/>
                <a:sym typeface="Poppins"/>
              </a:rPr>
              <a:t>CDISC Review Process</a:t>
            </a:r>
            <a:br>
              <a:rPr lang="en-US" sz="3200" b="1" dirty="0">
                <a:solidFill>
                  <a:srgbClr val="12355B"/>
                </a:solidFill>
                <a:latin typeface="Century Gothic" panose="020B0502020202020204" pitchFamily="34" charset="0"/>
                <a:cs typeface="Arial"/>
                <a:sym typeface="Poppins"/>
              </a:rPr>
            </a:br>
            <a:endParaRPr lang="en-US" sz="3200" b="1" dirty="0">
              <a:solidFill>
                <a:srgbClr val="12355B"/>
              </a:solidFill>
              <a:latin typeface="Century Gothic" panose="020B0502020202020204" pitchFamily="34" charset="0"/>
              <a:cs typeface="Arial"/>
              <a:sym typeface="Poppins"/>
            </a:endParaRPr>
          </a:p>
        </p:txBody>
      </p:sp>
      <p:sp>
        <p:nvSpPr>
          <p:cNvPr id="4" name="Slide Number Placeholder 3">
            <a:extLst>
              <a:ext uri="{FF2B5EF4-FFF2-40B4-BE49-F238E27FC236}">
                <a16:creationId xmlns:a16="http://schemas.microsoft.com/office/drawing/2014/main" id="{14946DB3-00C8-5AB8-99A3-C59D6A77376E}"/>
              </a:ext>
            </a:extLst>
          </p:cNvPr>
          <p:cNvSpPr>
            <a:spLocks noGrp="1"/>
          </p:cNvSpPr>
          <p:nvPr>
            <p:ph type="sldNum" idx="12"/>
          </p:nvPr>
        </p:nvSpPr>
        <p:spPr>
          <a:xfrm>
            <a:off x="9908380" y="6356350"/>
            <a:ext cx="1445419" cy="365125"/>
          </a:xfrm>
        </p:spPr>
        <p:txBody>
          <a:bodyPr wrap="square" anchor="ctr">
            <a:normAutofit/>
          </a:bodyPr>
          <a:lstStyle/>
          <a:p>
            <a:pPr marL="0" lvl="0" indent="0" rtl="0">
              <a:spcBef>
                <a:spcPts val="0"/>
              </a:spcBef>
              <a:spcAft>
                <a:spcPts val="600"/>
              </a:spcAft>
              <a:buNone/>
            </a:pPr>
            <a:fld id="{00000000-1234-1234-1234-123412341234}" type="slidenum">
              <a:rPr lang="en-US" smtClean="0"/>
              <a:pPr marL="0" lvl="0" indent="0" rtl="0">
                <a:spcBef>
                  <a:spcPts val="0"/>
                </a:spcBef>
                <a:spcAft>
                  <a:spcPts val="600"/>
                </a:spcAft>
                <a:buNone/>
              </a:pPr>
              <a:t>10</a:t>
            </a:fld>
            <a:endParaRPr lang="en-US"/>
          </a:p>
        </p:txBody>
      </p:sp>
      <p:sp>
        <p:nvSpPr>
          <p:cNvPr id="8" name="Text Placeholder 2">
            <a:extLst>
              <a:ext uri="{FF2B5EF4-FFF2-40B4-BE49-F238E27FC236}">
                <a16:creationId xmlns:a16="http://schemas.microsoft.com/office/drawing/2014/main" id="{7C9DBEA6-A5CE-3B0B-EE9B-3EF6417EE97E}"/>
              </a:ext>
            </a:extLst>
          </p:cNvPr>
          <p:cNvSpPr>
            <a:spLocks noGrp="1"/>
          </p:cNvSpPr>
          <p:nvPr>
            <p:ph type="body" idx="4294967295"/>
          </p:nvPr>
        </p:nvSpPr>
        <p:spPr>
          <a:xfrm>
            <a:off x="635899" y="1615232"/>
            <a:ext cx="10515600" cy="3989561"/>
          </a:xfrm>
        </p:spPr>
        <p:txBody>
          <a:bodyPr>
            <a:normAutofit/>
          </a:bodyPr>
          <a:lstStyle/>
          <a:p>
            <a:pPr marL="339725" indent="-227013">
              <a:lnSpc>
                <a:spcPct val="70000"/>
              </a:lnSpc>
              <a:buFont typeface="Arial" panose="020B0604020202020204" pitchFamily="34" charset="0"/>
              <a:buChar char="•"/>
            </a:pPr>
            <a:r>
              <a:rPr lang="en-US" sz="2000" dirty="0">
                <a:solidFill>
                  <a:srgbClr val="31679B"/>
                </a:solidFill>
                <a:latin typeface="Gadugi" panose="020B0502040204020203" pitchFamily="34" charset="0"/>
                <a:ea typeface="Gadugi" panose="020B0502040204020203" pitchFamily="34" charset="0"/>
              </a:rPr>
              <a:t>Review by :</a:t>
            </a:r>
          </a:p>
          <a:p>
            <a:pPr marL="796925" lvl="2" indent="-227013">
              <a:lnSpc>
                <a:spcPct val="70000"/>
              </a:lnSpc>
              <a:buFont typeface="Arial" panose="020B0604020202020204" pitchFamily="34" charset="0"/>
              <a:buChar char="•"/>
            </a:pPr>
            <a:r>
              <a:rPr lang="en-US" dirty="0" err="1">
                <a:solidFill>
                  <a:srgbClr val="31679B"/>
                </a:solidFill>
                <a:latin typeface="Gadugi" panose="020B0502040204020203" pitchFamily="34" charset="0"/>
                <a:ea typeface="Gadugi" panose="020B0502040204020203" pitchFamily="34" charset="0"/>
              </a:rPr>
              <a:t>ADaM</a:t>
            </a:r>
            <a:endParaRPr lang="en-US" dirty="0">
              <a:solidFill>
                <a:srgbClr val="31679B"/>
              </a:solidFill>
              <a:latin typeface="Gadugi" panose="020B0502040204020203" pitchFamily="34" charset="0"/>
              <a:ea typeface="Gadugi" panose="020B0502040204020203" pitchFamily="34" charset="0"/>
            </a:endParaRPr>
          </a:p>
          <a:p>
            <a:pPr marL="796925" lvl="2" indent="-227013">
              <a:lnSpc>
                <a:spcPct val="70000"/>
              </a:lnSpc>
              <a:buFont typeface="Arial" panose="020B0604020202020204" pitchFamily="34" charset="0"/>
              <a:buChar char="•"/>
            </a:pPr>
            <a:r>
              <a:rPr lang="en-US" dirty="0">
                <a:solidFill>
                  <a:srgbClr val="31679B"/>
                </a:solidFill>
                <a:latin typeface="Gadugi" panose="020B0502040204020203" pitchFamily="34" charset="0"/>
                <a:ea typeface="Gadugi" panose="020B0502040204020203" pitchFamily="34" charset="0"/>
              </a:rPr>
              <a:t>Internal CDISC-GGG</a:t>
            </a:r>
          </a:p>
          <a:p>
            <a:pPr marL="796925" lvl="2" indent="-227013">
              <a:lnSpc>
                <a:spcPct val="70000"/>
              </a:lnSpc>
              <a:buFont typeface="Arial" panose="020B0604020202020204" pitchFamily="34" charset="0"/>
              <a:buChar char="•"/>
            </a:pPr>
            <a:r>
              <a:rPr lang="en-US" dirty="0">
                <a:solidFill>
                  <a:srgbClr val="31679B"/>
                </a:solidFill>
                <a:latin typeface="Gadugi" panose="020B0502040204020203" pitchFamily="34" charset="0"/>
                <a:ea typeface="Gadugi" panose="020B0502040204020203" pitchFamily="34" charset="0"/>
              </a:rPr>
              <a:t>CDISC Public - GGG</a:t>
            </a:r>
          </a:p>
          <a:p>
            <a:pPr marL="796925" lvl="2" indent="-227013">
              <a:lnSpc>
                <a:spcPct val="70000"/>
              </a:lnSpc>
              <a:buFont typeface="Arial" panose="020B0604020202020204" pitchFamily="34" charset="0"/>
              <a:buChar char="•"/>
            </a:pPr>
            <a:r>
              <a:rPr lang="en-US" dirty="0">
                <a:solidFill>
                  <a:srgbClr val="31679B"/>
                </a:solidFill>
                <a:latin typeface="Gadugi" panose="020B0502040204020203" pitchFamily="34" charset="0"/>
                <a:ea typeface="Gadugi" panose="020B0502040204020203" pitchFamily="34" charset="0"/>
              </a:rPr>
              <a:t>FDA </a:t>
            </a:r>
          </a:p>
          <a:p>
            <a:pPr marL="339725" indent="-227013">
              <a:lnSpc>
                <a:spcPct val="70000"/>
              </a:lnSpc>
              <a:buFont typeface="Arial" panose="020B0604020202020204" pitchFamily="34" charset="0"/>
              <a:buChar char="•"/>
            </a:pPr>
            <a:r>
              <a:rPr lang="en-US" sz="2000" dirty="0">
                <a:solidFill>
                  <a:srgbClr val="31679B"/>
                </a:solidFill>
                <a:latin typeface="Gadugi" panose="020B0502040204020203" pitchFamily="34" charset="0"/>
                <a:ea typeface="Gadugi" panose="020B0502040204020203" pitchFamily="34" charset="0"/>
              </a:rPr>
              <a:t>Addressed comments at each stage </a:t>
            </a:r>
          </a:p>
          <a:p>
            <a:pPr marL="339725" indent="-227013">
              <a:lnSpc>
                <a:spcPct val="70000"/>
              </a:lnSpc>
              <a:buFont typeface="Arial" panose="020B0604020202020204" pitchFamily="34" charset="0"/>
              <a:buChar char="•"/>
            </a:pPr>
            <a:r>
              <a:rPr lang="en-US" sz="2000" dirty="0">
                <a:solidFill>
                  <a:srgbClr val="31679B"/>
                </a:solidFill>
                <a:latin typeface="Gadugi" panose="020B0502040204020203" pitchFamily="34" charset="0"/>
                <a:ea typeface="Gadugi" panose="020B0502040204020203" pitchFamily="34" charset="0"/>
              </a:rPr>
              <a:t>Link for the published CDISC </a:t>
            </a:r>
            <a:r>
              <a:rPr lang="en-US" sz="2000" dirty="0" err="1">
                <a:solidFill>
                  <a:srgbClr val="31679B"/>
                </a:solidFill>
                <a:latin typeface="Gadugi" panose="020B0502040204020203" pitchFamily="34" charset="0"/>
                <a:ea typeface="Gadugi" panose="020B0502040204020203" pitchFamily="34" charset="0"/>
              </a:rPr>
              <a:t>ADaM</a:t>
            </a:r>
            <a:r>
              <a:rPr lang="en-US" sz="2000" dirty="0">
                <a:solidFill>
                  <a:srgbClr val="31679B"/>
                </a:solidFill>
                <a:latin typeface="Gadugi" panose="020B0502040204020203" pitchFamily="34" charset="0"/>
                <a:ea typeface="Gadugi" panose="020B0502040204020203" pitchFamily="34" charset="0"/>
              </a:rPr>
              <a:t> ADPPK Implementation Guide</a:t>
            </a:r>
          </a:p>
          <a:p>
            <a:pPr marL="796925" lvl="1" indent="-227013">
              <a:lnSpc>
                <a:spcPct val="70000"/>
              </a:lnSpc>
              <a:buFont typeface="Arial" panose="020B0604020202020204" pitchFamily="34" charset="0"/>
              <a:buChar char="•"/>
            </a:pPr>
            <a:r>
              <a:rPr lang="en-US" sz="1600" dirty="0">
                <a:solidFill>
                  <a:srgbClr val="31679B"/>
                </a:solidFill>
                <a:latin typeface="Gadugi" panose="020B0502040204020203" pitchFamily="34" charset="0"/>
                <a:ea typeface="Gadugi" panose="020B0502040204020203" pitchFamily="34" charset="0"/>
                <a:hlinkClick r:id="rId2"/>
              </a:rPr>
              <a:t>https://sxpsig.github.io/files/BDS%20for%20ADaM%20PopPK%20Implementation%20Guide_v1.0_0.pdf</a:t>
            </a:r>
            <a:endParaRPr lang="en-US" sz="1600" dirty="0">
              <a:solidFill>
                <a:srgbClr val="31679B"/>
              </a:solidFill>
              <a:latin typeface="Gadugi" panose="020B0502040204020203" pitchFamily="34" charset="0"/>
              <a:ea typeface="Gadugi" panose="020B0502040204020203" pitchFamily="34" charset="0"/>
            </a:endParaRPr>
          </a:p>
          <a:p>
            <a:pPr marL="796925" lvl="1" indent="-227013">
              <a:lnSpc>
                <a:spcPct val="70000"/>
              </a:lnSpc>
              <a:buFont typeface="Arial" panose="020B0604020202020204" pitchFamily="34" charset="0"/>
              <a:buChar char="•"/>
            </a:pPr>
            <a:endParaRPr lang="en-US" sz="1600" dirty="0">
              <a:solidFill>
                <a:srgbClr val="31679B"/>
              </a:solidFill>
              <a:latin typeface="Gadugi" panose="020B0502040204020203" pitchFamily="34" charset="0"/>
              <a:ea typeface="Gadugi" panose="020B0502040204020203" pitchFamily="34" charset="0"/>
            </a:endParaRPr>
          </a:p>
          <a:p>
            <a:pPr marL="50800" indent="0">
              <a:buNone/>
            </a:pPr>
            <a:endParaRPr lang="en-US" dirty="0"/>
          </a:p>
        </p:txBody>
      </p:sp>
    </p:spTree>
    <p:extLst>
      <p:ext uri="{BB962C8B-B14F-4D97-AF65-F5344CB8AC3E}">
        <p14:creationId xmlns:p14="http://schemas.microsoft.com/office/powerpoint/2010/main" val="2936642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1E9EF-37B5-5DF4-2FAF-C22ACFE4C209}"/>
              </a:ext>
            </a:extLst>
          </p:cNvPr>
          <p:cNvSpPr>
            <a:spLocks noGrp="1"/>
          </p:cNvSpPr>
          <p:nvPr>
            <p:ph type="title"/>
          </p:nvPr>
        </p:nvSpPr>
        <p:spPr>
          <a:xfrm>
            <a:off x="414018" y="225988"/>
            <a:ext cx="10515600" cy="898805"/>
          </a:xfrm>
        </p:spPr>
        <p:txBody>
          <a:bodyPr>
            <a:normAutofit/>
          </a:bodyPr>
          <a:lstStyle/>
          <a:p>
            <a:pPr marL="0" marR="0">
              <a:lnSpc>
                <a:spcPct val="107000"/>
              </a:lnSpc>
              <a:spcBef>
                <a:spcPts val="0"/>
              </a:spcBef>
              <a:spcAft>
                <a:spcPts val="0"/>
              </a:spcAft>
            </a:pPr>
            <a:r>
              <a:rPr lang="en-US" sz="3600" b="1" dirty="0">
                <a:solidFill>
                  <a:srgbClr val="12355B"/>
                </a:solidFill>
                <a:latin typeface="Century Gothic" panose="020B0502020202020204" pitchFamily="34" charset="0"/>
                <a:cs typeface="Arial"/>
              </a:rPr>
              <a:t>Implementation of ADPPK</a:t>
            </a:r>
          </a:p>
        </p:txBody>
      </p:sp>
      <p:sp>
        <p:nvSpPr>
          <p:cNvPr id="3" name="Text Placeholder 2">
            <a:extLst>
              <a:ext uri="{FF2B5EF4-FFF2-40B4-BE49-F238E27FC236}">
                <a16:creationId xmlns:a16="http://schemas.microsoft.com/office/drawing/2014/main" id="{4951310C-9A19-E81C-5EA5-AF1FDA9AE3A8}"/>
              </a:ext>
            </a:extLst>
          </p:cNvPr>
          <p:cNvSpPr>
            <a:spLocks noGrp="1"/>
          </p:cNvSpPr>
          <p:nvPr>
            <p:ph type="body" idx="1"/>
          </p:nvPr>
        </p:nvSpPr>
        <p:spPr>
          <a:xfrm>
            <a:off x="576886" y="1311261"/>
            <a:ext cx="10705879" cy="4880312"/>
          </a:xfrm>
        </p:spPr>
        <p:txBody>
          <a:bodyPr>
            <a:normAutofit fontScale="25000" lnSpcReduction="20000"/>
          </a:bodyPr>
          <a:lstStyle/>
          <a:p>
            <a:pPr marL="285750" indent="-285750">
              <a:buFont typeface="Arial" panose="020B0604020202020204" pitchFamily="34" charset="0"/>
              <a:buChar char="•"/>
            </a:pPr>
            <a:r>
              <a:rPr lang="en-US" sz="8000" dirty="0">
                <a:solidFill>
                  <a:srgbClr val="31679B"/>
                </a:solidFill>
                <a:latin typeface="Gadugi" panose="020B0502040204020203" pitchFamily="34" charset="0"/>
                <a:ea typeface="Gadugi" panose="020B0502040204020203" pitchFamily="34" charset="0"/>
              </a:rPr>
              <a:t>Recommended datasets name suffix is ADPPK, e.g., </a:t>
            </a:r>
            <a:r>
              <a:rPr lang="en-US" sz="8000" dirty="0" err="1">
                <a:solidFill>
                  <a:srgbClr val="31679B"/>
                </a:solidFill>
                <a:latin typeface="Gadugi" panose="020B0502040204020203" pitchFamily="34" charset="0"/>
                <a:ea typeface="Gadugi" panose="020B0502040204020203" pitchFamily="34" charset="0"/>
              </a:rPr>
              <a:t>ADPPKxyz</a:t>
            </a:r>
            <a:endParaRPr lang="en-US" sz="8000" dirty="0">
              <a:solidFill>
                <a:srgbClr val="31679B"/>
              </a:solidFill>
              <a:latin typeface="Gadugi" panose="020B0502040204020203" pitchFamily="34" charset="0"/>
              <a:ea typeface="Gadugi" panose="020B0502040204020203" pitchFamily="34" charset="0"/>
            </a:endParaRPr>
          </a:p>
          <a:p>
            <a:pPr marL="285750" indent="-285750">
              <a:buFont typeface="Arial" panose="020B0604020202020204" pitchFamily="34" charset="0"/>
              <a:buChar char="•"/>
            </a:pPr>
            <a:r>
              <a:rPr lang="en-US" sz="8000" dirty="0">
                <a:solidFill>
                  <a:srgbClr val="31679B"/>
                </a:solidFill>
                <a:latin typeface="Gadugi" panose="020B0502040204020203" pitchFamily="34" charset="0"/>
                <a:ea typeface="Gadugi" panose="020B0502040204020203" pitchFamily="34" charset="0"/>
              </a:rPr>
              <a:t>Included </a:t>
            </a:r>
            <a:r>
              <a:rPr lang="en-US" sz="8000" dirty="0" err="1">
                <a:solidFill>
                  <a:srgbClr val="31679B"/>
                </a:solidFill>
                <a:latin typeface="Gadugi" panose="020B0502040204020203" pitchFamily="34" charset="0"/>
                <a:ea typeface="Gadugi" panose="020B0502040204020203" pitchFamily="34" charset="0"/>
              </a:rPr>
              <a:t>popPK</a:t>
            </a:r>
            <a:r>
              <a:rPr lang="en-US" sz="8000" dirty="0">
                <a:solidFill>
                  <a:srgbClr val="31679B"/>
                </a:solidFill>
                <a:latin typeface="Gadugi" panose="020B0502040204020203" pitchFamily="34" charset="0"/>
                <a:ea typeface="Gadugi" panose="020B0502040204020203" pitchFamily="34" charset="0"/>
              </a:rPr>
              <a:t> specific variables like DV, EVID, CMT </a:t>
            </a:r>
            <a:r>
              <a:rPr lang="en-US" sz="8000" dirty="0" err="1">
                <a:solidFill>
                  <a:srgbClr val="31679B"/>
                </a:solidFill>
                <a:latin typeface="Gadugi" panose="020B0502040204020203" pitchFamily="34" charset="0"/>
                <a:ea typeface="Gadugi" panose="020B0502040204020203" pitchFamily="34" charset="0"/>
              </a:rPr>
              <a:t>etc</a:t>
            </a:r>
            <a:endParaRPr lang="en-US" sz="8000" dirty="0">
              <a:solidFill>
                <a:srgbClr val="31679B"/>
              </a:solidFill>
              <a:latin typeface="Gadugi" panose="020B0502040204020203" pitchFamily="34" charset="0"/>
              <a:ea typeface="Gadugi" panose="020B0502040204020203" pitchFamily="34" charset="0"/>
            </a:endParaRPr>
          </a:p>
          <a:p>
            <a:pPr marL="285750" indent="-285750">
              <a:buFont typeface="Arial" panose="020B0604020202020204" pitchFamily="34" charset="0"/>
              <a:buChar char="•"/>
            </a:pPr>
            <a:r>
              <a:rPr lang="en-US" sz="8000" dirty="0">
                <a:solidFill>
                  <a:srgbClr val="31679B"/>
                </a:solidFill>
                <a:latin typeface="Gadugi" panose="020B0502040204020203" pitchFamily="34" charset="0"/>
                <a:ea typeface="Gadugi" panose="020B0502040204020203" pitchFamily="34" charset="0"/>
              </a:rPr>
              <a:t>Adopted </a:t>
            </a:r>
            <a:r>
              <a:rPr lang="en-US" sz="8000" dirty="0" err="1">
                <a:solidFill>
                  <a:srgbClr val="31679B"/>
                </a:solidFill>
                <a:latin typeface="Gadugi" panose="020B0502040204020203" pitchFamily="34" charset="0"/>
                <a:ea typeface="Gadugi" panose="020B0502040204020203" pitchFamily="34" charset="0"/>
              </a:rPr>
              <a:t>ADaM</a:t>
            </a:r>
            <a:r>
              <a:rPr lang="en-US" sz="8000" dirty="0">
                <a:solidFill>
                  <a:srgbClr val="31679B"/>
                </a:solidFill>
                <a:latin typeface="Gadugi" panose="020B0502040204020203" pitchFamily="34" charset="0"/>
                <a:ea typeface="Gadugi" panose="020B0502040204020203" pitchFamily="34" charset="0"/>
              </a:rPr>
              <a:t> naming conventions</a:t>
            </a:r>
          </a:p>
          <a:p>
            <a:pPr marL="285750" lvl="0" indent="-285750">
              <a:lnSpc>
                <a:spcPct val="70000"/>
              </a:lnSpc>
              <a:buFont typeface="Arial" panose="020B0604020202020204" pitchFamily="34" charset="0"/>
              <a:buChar char="•"/>
            </a:pPr>
            <a:r>
              <a:rPr lang="en-US" sz="8000" dirty="0">
                <a:solidFill>
                  <a:srgbClr val="31679B"/>
                </a:solidFill>
                <a:latin typeface="Gadugi" panose="020B0502040204020203" pitchFamily="34" charset="0"/>
                <a:ea typeface="Gadugi" panose="020B0502040204020203" pitchFamily="34" charset="0"/>
              </a:rPr>
              <a:t>Time variables</a:t>
            </a:r>
          </a:p>
          <a:p>
            <a:pPr marL="739775" lvl="1" indent="-282575">
              <a:buSzPct val="150000"/>
              <a:buFont typeface="Arial" panose="020B0604020202020204" pitchFamily="34" charset="0"/>
              <a:buChar char="•"/>
            </a:pPr>
            <a:r>
              <a:rPr lang="en-US" sz="4900" dirty="0">
                <a:solidFill>
                  <a:srgbClr val="31679B"/>
                </a:solidFill>
                <a:latin typeface="Gadugi" panose="020B0502040204020203" pitchFamily="34" charset="0"/>
                <a:ea typeface="Gadugi" panose="020B0502040204020203" pitchFamily="34" charset="0"/>
              </a:rPr>
              <a:t>Uses suffix -RLT to represent relative time</a:t>
            </a:r>
          </a:p>
          <a:p>
            <a:pPr marL="739775" lvl="1" indent="-282575">
              <a:buSzPct val="150000"/>
              <a:buFont typeface="Arial" panose="020B0604020202020204" pitchFamily="34" charset="0"/>
              <a:buChar char="•"/>
            </a:pPr>
            <a:r>
              <a:rPr lang="en-US" sz="4900" dirty="0">
                <a:solidFill>
                  <a:srgbClr val="31679B"/>
                </a:solidFill>
                <a:latin typeface="Gadugi" panose="020B0502040204020203" pitchFamily="34" charset="0"/>
                <a:ea typeface="Gadugi" panose="020B0502040204020203" pitchFamily="34" charset="0"/>
              </a:rPr>
              <a:t>Using the suffix -TM will cause errors with common conformance rule checks </a:t>
            </a:r>
          </a:p>
          <a:p>
            <a:pPr marL="282575" indent="-282575">
              <a:lnSpc>
                <a:spcPct val="100000"/>
              </a:lnSpc>
              <a:buFont typeface="Arial" panose="020B0604020202020204" pitchFamily="34" charset="0"/>
              <a:buChar char="•"/>
            </a:pPr>
            <a:r>
              <a:rPr lang="en-US" sz="8000" dirty="0">
                <a:solidFill>
                  <a:srgbClr val="31679B"/>
                </a:solidFill>
                <a:latin typeface="Gadugi" panose="020B0502040204020203" pitchFamily="34" charset="0"/>
                <a:ea typeface="Gadugi" panose="020B0502040204020203" pitchFamily="34" charset="0"/>
              </a:rPr>
              <a:t>Added variables like PARAM, PARAMCD, AVAL to be complaint with </a:t>
            </a:r>
            <a:r>
              <a:rPr lang="en-US" sz="8000" dirty="0" err="1">
                <a:solidFill>
                  <a:srgbClr val="31679B"/>
                </a:solidFill>
                <a:latin typeface="Gadugi" panose="020B0502040204020203" pitchFamily="34" charset="0"/>
                <a:ea typeface="Gadugi" panose="020B0502040204020203" pitchFamily="34" charset="0"/>
              </a:rPr>
              <a:t>ADaM</a:t>
            </a:r>
            <a:endParaRPr lang="en-US" sz="8000" dirty="0">
              <a:solidFill>
                <a:srgbClr val="31679B"/>
              </a:solidFill>
              <a:latin typeface="Gadugi" panose="020B0502040204020203" pitchFamily="34" charset="0"/>
              <a:ea typeface="Gadugi" panose="020B0502040204020203" pitchFamily="34" charset="0"/>
            </a:endParaRPr>
          </a:p>
          <a:p>
            <a:pPr marL="687388" lvl="1" indent="-230188">
              <a:lnSpc>
                <a:spcPct val="100000"/>
              </a:lnSpc>
              <a:buSzPct val="150000"/>
              <a:buFont typeface="Arial" panose="020B0604020202020204" pitchFamily="34" charset="0"/>
              <a:buChar char="•"/>
            </a:pPr>
            <a:r>
              <a:rPr lang="en-US" sz="4800" dirty="0">
                <a:solidFill>
                  <a:srgbClr val="31679B"/>
                </a:solidFill>
                <a:latin typeface="Gadugi" panose="020B0502040204020203" pitchFamily="34" charset="0"/>
                <a:ea typeface="Gadugi" panose="020B0502040204020203" pitchFamily="34" charset="0"/>
              </a:rPr>
              <a:t>PARAMCD values can be</a:t>
            </a:r>
          </a:p>
          <a:p>
            <a:pPr marL="1144588" lvl="2" indent="-230188">
              <a:lnSpc>
                <a:spcPct val="100000"/>
              </a:lnSpc>
              <a:buSzPct val="100000"/>
              <a:buFont typeface="Arial" panose="020B0604020202020204" pitchFamily="34" charset="0"/>
              <a:buChar char="•"/>
            </a:pPr>
            <a:r>
              <a:rPr lang="en-US" sz="4800" dirty="0">
                <a:solidFill>
                  <a:srgbClr val="31679B"/>
                </a:solidFill>
                <a:latin typeface="Gadugi" panose="020B0502040204020203" pitchFamily="34" charset="0"/>
                <a:ea typeface="Gadugi" panose="020B0502040204020203" pitchFamily="34" charset="0"/>
              </a:rPr>
              <a:t>"DOSE" for EVID=1,</a:t>
            </a:r>
          </a:p>
          <a:p>
            <a:pPr marL="1144588" lvl="2" indent="-230188">
              <a:lnSpc>
                <a:spcPct val="100000"/>
              </a:lnSpc>
              <a:buSzPct val="100000"/>
              <a:buFont typeface="Arial" panose="020B0604020202020204" pitchFamily="34" charset="0"/>
              <a:buChar char="•"/>
            </a:pPr>
            <a:r>
              <a:rPr lang="en-US" sz="4800" dirty="0">
                <a:solidFill>
                  <a:srgbClr val="31679B"/>
                </a:solidFill>
                <a:latin typeface="Gadugi" panose="020B0502040204020203" pitchFamily="34" charset="0"/>
                <a:ea typeface="Gadugi" panose="020B0502040204020203" pitchFamily="34" charset="0"/>
              </a:rPr>
              <a:t> "PK" for EVID=0. If its PD we can add accordingly</a:t>
            </a:r>
          </a:p>
          <a:p>
            <a:pPr marL="687388" lvl="1" indent="-230188">
              <a:lnSpc>
                <a:spcPct val="100000"/>
              </a:lnSpc>
              <a:buSzPct val="150000"/>
              <a:buFont typeface="Arial" panose="020B0604020202020204" pitchFamily="34" charset="0"/>
              <a:buChar char="•"/>
            </a:pPr>
            <a:r>
              <a:rPr lang="en-US" sz="4800" dirty="0">
                <a:solidFill>
                  <a:srgbClr val="31679B"/>
                </a:solidFill>
                <a:latin typeface="Gadugi" panose="020B0502040204020203" pitchFamily="34" charset="0"/>
                <a:ea typeface="Gadugi" panose="020B0502040204020203" pitchFamily="34" charset="0"/>
              </a:rPr>
              <a:t>PARAM values can be TRTGRP values for EVID=1 and carryforward from PC for EVID=0</a:t>
            </a:r>
          </a:p>
          <a:p>
            <a:pPr marL="687388" lvl="1" indent="-230188">
              <a:lnSpc>
                <a:spcPct val="100000"/>
              </a:lnSpc>
              <a:buSzPct val="150000"/>
              <a:buFont typeface="Arial" panose="020B0604020202020204" pitchFamily="34" charset="0"/>
              <a:buChar char="•"/>
            </a:pPr>
            <a:r>
              <a:rPr lang="en-US" sz="4800" dirty="0">
                <a:solidFill>
                  <a:srgbClr val="31679B"/>
                </a:solidFill>
                <a:latin typeface="Gadugi" panose="020B0502040204020203" pitchFamily="34" charset="0"/>
                <a:ea typeface="Gadugi" panose="020B0502040204020203" pitchFamily="34" charset="0"/>
              </a:rPr>
              <a:t>AVAL=DV</a:t>
            </a:r>
          </a:p>
          <a:p>
            <a:pPr marL="282575" lvl="1" indent="-282575">
              <a:lnSpc>
                <a:spcPct val="100000"/>
              </a:lnSpc>
              <a:spcBef>
                <a:spcPts val="1000"/>
              </a:spcBef>
              <a:buSzPts val="2800"/>
              <a:buFont typeface="Arial" panose="020B0604020202020204" pitchFamily="34" charset="0"/>
              <a:buChar char="•"/>
            </a:pPr>
            <a:r>
              <a:rPr lang="en-US" sz="8000" dirty="0">
                <a:solidFill>
                  <a:srgbClr val="31679B"/>
                </a:solidFill>
                <a:latin typeface="Gadugi" panose="020B0502040204020203" pitchFamily="34" charset="0"/>
                <a:ea typeface="Gadugi" panose="020B0502040204020203" pitchFamily="34" charset="0"/>
              </a:rPr>
              <a:t>Included variables for identifying exclusion and imputation records. </a:t>
            </a:r>
          </a:p>
          <a:p>
            <a:pPr marL="687388" lvl="1" indent="-230188">
              <a:lnSpc>
                <a:spcPct val="100000"/>
              </a:lnSpc>
              <a:buSzPct val="150000"/>
              <a:buFont typeface="Arial" panose="020B0604020202020204" pitchFamily="34" charset="0"/>
              <a:buChar char="•"/>
            </a:pPr>
            <a:r>
              <a:rPr lang="en-US" sz="4800" dirty="0">
                <a:solidFill>
                  <a:srgbClr val="31679B"/>
                </a:solidFill>
                <a:latin typeface="Gadugi" panose="020B0502040204020203" pitchFamily="34" charset="0"/>
                <a:ea typeface="Gadugi" panose="020B0502040204020203" pitchFamily="34" charset="0"/>
              </a:rPr>
              <a:t>FLGREAS 	Captures primary reason for identifying the record for data issues (e.g., dose time imputation flags).    </a:t>
            </a:r>
          </a:p>
          <a:p>
            <a:pPr marL="457200" lvl="1" indent="0">
              <a:lnSpc>
                <a:spcPct val="100000"/>
              </a:lnSpc>
              <a:buNone/>
            </a:pPr>
            <a:r>
              <a:rPr lang="en-US" sz="4800" dirty="0">
                <a:solidFill>
                  <a:srgbClr val="31679B"/>
                </a:solidFill>
                <a:latin typeface="Gadugi" panose="020B0502040204020203" pitchFamily="34" charset="0"/>
                <a:ea typeface="Gadugi" panose="020B0502040204020203" pitchFamily="34" charset="0"/>
              </a:rPr>
              <a:t>                                 A sequential number starting with 1 and increments with each unique reason</a:t>
            </a:r>
          </a:p>
          <a:p>
            <a:pPr marL="687388" lvl="1" indent="-230188">
              <a:lnSpc>
                <a:spcPct val="100000"/>
              </a:lnSpc>
              <a:buSzPct val="150000"/>
              <a:buFont typeface="Arial" panose="020B0604020202020204" pitchFamily="34" charset="0"/>
              <a:buChar char="•"/>
            </a:pPr>
            <a:r>
              <a:rPr lang="en-US" sz="4800" dirty="0">
                <a:solidFill>
                  <a:srgbClr val="31679B"/>
                </a:solidFill>
                <a:latin typeface="Gadugi" panose="020B0502040204020203" pitchFamily="34" charset="0"/>
                <a:ea typeface="Gadugi" panose="020B0502040204020203" pitchFamily="34" charset="0"/>
              </a:rPr>
              <a:t>FLGREASC 	Character version of FLGREAS. </a:t>
            </a:r>
          </a:p>
          <a:p>
            <a:pPr marL="687388" lvl="1" indent="-230188">
              <a:lnSpc>
                <a:spcPct val="100000"/>
              </a:lnSpc>
              <a:buSzPct val="150000"/>
              <a:buFont typeface="Arial" panose="020B0604020202020204" pitchFamily="34" charset="0"/>
              <a:buChar char="•"/>
            </a:pPr>
            <a:r>
              <a:rPr lang="en-US" sz="4800" dirty="0">
                <a:solidFill>
                  <a:srgbClr val="31679B"/>
                </a:solidFill>
                <a:latin typeface="Gadugi" panose="020B0502040204020203" pitchFamily="34" charset="0"/>
                <a:ea typeface="Gadugi" panose="020B0502040204020203" pitchFamily="34" charset="0"/>
              </a:rPr>
              <a:t>EXCLF 	Record identified for Exclusion from analysis (e.g., day 1 pre-dose sample, BLQ, data issues)	Num 		</a:t>
            </a:r>
          </a:p>
          <a:p>
            <a:pPr marL="687388" lvl="1" indent="-230188">
              <a:lnSpc>
                <a:spcPct val="100000"/>
              </a:lnSpc>
              <a:buSzPct val="150000"/>
              <a:buFont typeface="Arial" panose="020B0604020202020204" pitchFamily="34" charset="0"/>
              <a:buChar char="•"/>
            </a:pPr>
            <a:r>
              <a:rPr lang="en-US" sz="4800" dirty="0">
                <a:solidFill>
                  <a:srgbClr val="31679B"/>
                </a:solidFill>
                <a:latin typeface="Gadugi" panose="020B0502040204020203" pitchFamily="34" charset="0"/>
                <a:ea typeface="Gadugi" panose="020B0502040204020203" pitchFamily="34" charset="0"/>
              </a:rPr>
              <a:t>EXCLFCOM 	Comment for the Record Exclusion 	Char</a:t>
            </a:r>
          </a:p>
          <a:p>
            <a:pPr marL="230188" indent="-230188">
              <a:lnSpc>
                <a:spcPct val="100000"/>
              </a:lnSpc>
              <a:buSzPct val="150000"/>
              <a:buFont typeface="Arial" panose="020B0604020202020204" pitchFamily="34" charset="0"/>
              <a:buChar char="•"/>
            </a:pPr>
            <a:r>
              <a:rPr lang="en-US" sz="8000" dirty="0">
                <a:solidFill>
                  <a:srgbClr val="31679B"/>
                </a:solidFill>
                <a:latin typeface="Gadugi" panose="020B0502040204020203" pitchFamily="34" charset="0"/>
                <a:ea typeface="Gadugi" panose="020B0502040204020203" pitchFamily="34" charset="0"/>
              </a:rPr>
              <a:t>Provided a list of standard flags in the IG </a:t>
            </a:r>
            <a:r>
              <a:rPr lang="en-US" sz="5200" dirty="0">
                <a:solidFill>
                  <a:srgbClr val="31679B"/>
                </a:solidFill>
                <a:latin typeface="Gadugi" panose="020B0502040204020203" pitchFamily="34" charset="0"/>
                <a:ea typeface="Gadugi" panose="020B0502040204020203" pitchFamily="34" charset="0"/>
              </a:rPr>
              <a:t>	</a:t>
            </a:r>
          </a:p>
          <a:p>
            <a:pPr marL="687388" lvl="1" indent="-230188">
              <a:lnSpc>
                <a:spcPct val="100000"/>
              </a:lnSpc>
              <a:buFont typeface="Arial" panose="020B0604020202020204" pitchFamily="34" charset="0"/>
              <a:buChar char="•"/>
            </a:pPr>
            <a:endParaRPr lang="en-US" sz="4800" dirty="0">
              <a:solidFill>
                <a:srgbClr val="31679B"/>
              </a:solidFill>
              <a:latin typeface="Gadugi" panose="020B0502040204020203" pitchFamily="34" charset="0"/>
              <a:ea typeface="Gadugi" panose="020B0502040204020203" pitchFamily="34" charset="0"/>
            </a:endParaRPr>
          </a:p>
          <a:p>
            <a:pPr marL="742950" lvl="1" indent="-285750">
              <a:buFont typeface="Gadugi" panose="020B0502040204020203" pitchFamily="34" charset="0"/>
              <a:buChar char="-"/>
            </a:pPr>
            <a:endParaRPr lang="en-US" sz="1400" dirty="0">
              <a:solidFill>
                <a:srgbClr val="31679B"/>
              </a:solidFill>
              <a:latin typeface="Gadugi" panose="020B0502040204020203" pitchFamily="34" charset="0"/>
              <a:ea typeface="Gadugi" panose="020B0502040204020203" pitchFamily="34" charset="0"/>
            </a:endParaRPr>
          </a:p>
          <a:p>
            <a:pPr lvl="1"/>
            <a:endParaRPr lang="en-US" sz="6600" dirty="0"/>
          </a:p>
          <a:p>
            <a:endParaRPr lang="en-US" dirty="0"/>
          </a:p>
        </p:txBody>
      </p:sp>
      <p:sp>
        <p:nvSpPr>
          <p:cNvPr id="4" name="Slide Number Placeholder 3">
            <a:extLst>
              <a:ext uri="{FF2B5EF4-FFF2-40B4-BE49-F238E27FC236}">
                <a16:creationId xmlns:a16="http://schemas.microsoft.com/office/drawing/2014/main" id="{1A778888-89A9-FE48-7A2F-5B2648831D6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spTree>
    <p:extLst>
      <p:ext uri="{BB962C8B-B14F-4D97-AF65-F5344CB8AC3E}">
        <p14:creationId xmlns:p14="http://schemas.microsoft.com/office/powerpoint/2010/main" val="2273473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1E9EF-37B5-5DF4-2FAF-C22ACFE4C209}"/>
              </a:ext>
            </a:extLst>
          </p:cNvPr>
          <p:cNvSpPr>
            <a:spLocks noGrp="1"/>
          </p:cNvSpPr>
          <p:nvPr>
            <p:ph type="title"/>
          </p:nvPr>
        </p:nvSpPr>
        <p:spPr>
          <a:xfrm>
            <a:off x="414018" y="225988"/>
            <a:ext cx="10515600" cy="898805"/>
          </a:xfrm>
        </p:spPr>
        <p:txBody>
          <a:bodyPr>
            <a:normAutofit/>
          </a:bodyPr>
          <a:lstStyle/>
          <a:p>
            <a:pPr marL="0" marR="0">
              <a:lnSpc>
                <a:spcPct val="107000"/>
              </a:lnSpc>
              <a:spcBef>
                <a:spcPts val="0"/>
              </a:spcBef>
              <a:spcAft>
                <a:spcPts val="0"/>
              </a:spcAft>
            </a:pPr>
            <a:r>
              <a:rPr lang="en-US" sz="3600" b="1" dirty="0">
                <a:solidFill>
                  <a:srgbClr val="12355B"/>
                </a:solidFill>
                <a:latin typeface="Century Gothic" panose="020B0502020202020204" pitchFamily="34" charset="0"/>
                <a:cs typeface="Arial"/>
              </a:rPr>
              <a:t>Implementation of ADPPK</a:t>
            </a:r>
          </a:p>
        </p:txBody>
      </p:sp>
      <p:sp>
        <p:nvSpPr>
          <p:cNvPr id="4" name="Slide Number Placeholder 3">
            <a:extLst>
              <a:ext uri="{FF2B5EF4-FFF2-40B4-BE49-F238E27FC236}">
                <a16:creationId xmlns:a16="http://schemas.microsoft.com/office/drawing/2014/main" id="{1A778888-89A9-FE48-7A2F-5B2648831D6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sp>
        <p:nvSpPr>
          <p:cNvPr id="7" name="Text Placeholder 2">
            <a:extLst>
              <a:ext uri="{FF2B5EF4-FFF2-40B4-BE49-F238E27FC236}">
                <a16:creationId xmlns:a16="http://schemas.microsoft.com/office/drawing/2014/main" id="{26EBC487-32E4-EBFA-45E4-8D1DFB2B3F9F}"/>
              </a:ext>
            </a:extLst>
          </p:cNvPr>
          <p:cNvSpPr>
            <a:spLocks noGrp="1"/>
          </p:cNvSpPr>
          <p:nvPr>
            <p:ph type="body" idx="1"/>
          </p:nvPr>
        </p:nvSpPr>
        <p:spPr>
          <a:xfrm>
            <a:off x="581313" y="1537023"/>
            <a:ext cx="10639460" cy="4468569"/>
          </a:xfrm>
        </p:spPr>
        <p:txBody>
          <a:bodyPr>
            <a:normAutofit fontScale="62500" lnSpcReduction="20000"/>
          </a:bodyPr>
          <a:lstStyle/>
          <a:p>
            <a:pPr marL="339725" indent="-282575">
              <a:buFont typeface="Arial" panose="020B0604020202020204" pitchFamily="34" charset="0"/>
              <a:buChar char="•"/>
            </a:pPr>
            <a:r>
              <a:rPr lang="en-US" sz="2900" dirty="0">
                <a:solidFill>
                  <a:srgbClr val="31679B"/>
                </a:solidFill>
                <a:latin typeface="Gadugi" panose="020B0502040204020203" pitchFamily="34" charset="0"/>
                <a:ea typeface="Gadugi" panose="020B0502040204020203" pitchFamily="34" charset="0"/>
              </a:rPr>
              <a:t>Defined source data usage principles, SDTM vs </a:t>
            </a:r>
            <a:r>
              <a:rPr lang="en-US" sz="2900" dirty="0" err="1">
                <a:solidFill>
                  <a:srgbClr val="31679B"/>
                </a:solidFill>
                <a:latin typeface="Gadugi" panose="020B0502040204020203" pitchFamily="34" charset="0"/>
                <a:ea typeface="Gadugi" panose="020B0502040204020203" pitchFamily="34" charset="0"/>
              </a:rPr>
              <a:t>ADaM</a:t>
            </a:r>
            <a:r>
              <a:rPr lang="en-US" sz="2900" dirty="0">
                <a:solidFill>
                  <a:srgbClr val="31679B"/>
                </a:solidFill>
                <a:latin typeface="Gadugi" panose="020B0502040204020203" pitchFamily="34" charset="0"/>
                <a:ea typeface="Gadugi" panose="020B0502040204020203" pitchFamily="34" charset="0"/>
              </a:rPr>
              <a:t> </a:t>
            </a:r>
          </a:p>
          <a:p>
            <a:pPr marL="339725" indent="-282575">
              <a:buFont typeface="Arial" panose="020B0604020202020204" pitchFamily="34" charset="0"/>
              <a:buChar char="•"/>
            </a:pPr>
            <a:r>
              <a:rPr lang="en-US" sz="2900" dirty="0">
                <a:solidFill>
                  <a:srgbClr val="31679B"/>
                </a:solidFill>
                <a:latin typeface="Gadugi" panose="020B0502040204020203" pitchFamily="34" charset="0"/>
                <a:ea typeface="Gadugi" panose="020B0502040204020203" pitchFamily="34" charset="0"/>
              </a:rPr>
              <a:t>Variables from existing domains are not defined again </a:t>
            </a:r>
          </a:p>
          <a:p>
            <a:pPr marL="796925" lvl="2" indent="-282575">
              <a:buFont typeface="Arial" panose="020B0604020202020204" pitchFamily="34" charset="0"/>
              <a:buChar char="•"/>
            </a:pPr>
            <a:r>
              <a:rPr lang="en-US" sz="2900" dirty="0">
                <a:solidFill>
                  <a:srgbClr val="31679B"/>
                </a:solidFill>
                <a:latin typeface="Gadugi" panose="020B0502040204020203" pitchFamily="34" charset="0"/>
                <a:ea typeface="Gadugi" panose="020B0502040204020203" pitchFamily="34" charset="0"/>
              </a:rPr>
              <a:t>e.g., PARAM, PARAMCD, TRTP, TRTA, AVISIT</a:t>
            </a:r>
          </a:p>
          <a:p>
            <a:pPr marL="339725" indent="-282575">
              <a:buFont typeface="Arial" panose="020B0604020202020204" pitchFamily="34" charset="0"/>
              <a:buChar char="•"/>
            </a:pPr>
            <a:r>
              <a:rPr lang="en-US" sz="2900" dirty="0">
                <a:solidFill>
                  <a:srgbClr val="31679B"/>
                </a:solidFill>
                <a:latin typeface="Gadugi" panose="020B0502040204020203" pitchFamily="34" charset="0"/>
                <a:ea typeface="Gadugi" panose="020B0502040204020203" pitchFamily="34" charset="0"/>
              </a:rPr>
              <a:t>Included datetime variable for traceability - UDTC</a:t>
            </a:r>
          </a:p>
          <a:p>
            <a:pPr marL="339725" indent="-282575">
              <a:buFont typeface="Arial" panose="020B0604020202020204" pitchFamily="34" charset="0"/>
              <a:buChar char="•"/>
            </a:pPr>
            <a:r>
              <a:rPr lang="en-US" sz="2900" dirty="0">
                <a:solidFill>
                  <a:srgbClr val="31679B"/>
                </a:solidFill>
                <a:latin typeface="Gadugi" panose="020B0502040204020203" pitchFamily="34" charset="0"/>
                <a:ea typeface="Gadugi" panose="020B0502040204020203" pitchFamily="34" charset="0"/>
              </a:rPr>
              <a:t>Defined naming conventions for covariates</a:t>
            </a:r>
          </a:p>
          <a:p>
            <a:pPr marL="339725" lvl="1" indent="-282575">
              <a:buFont typeface="Arial" panose="020B0604020202020204" pitchFamily="34" charset="0"/>
              <a:buChar char="•"/>
            </a:pPr>
            <a:endParaRPr lang="en-US" sz="2600" dirty="0">
              <a:solidFill>
                <a:srgbClr val="31679B"/>
              </a:solidFill>
              <a:latin typeface="Gadugi" panose="020B0502040204020203" pitchFamily="34" charset="0"/>
              <a:ea typeface="Gadugi" panose="020B0502040204020203" pitchFamily="34" charset="0"/>
            </a:endParaRPr>
          </a:p>
          <a:p>
            <a:pPr marL="339725" indent="-282575">
              <a:buFont typeface="Arial" panose="020B0604020202020204" pitchFamily="34" charset="0"/>
              <a:buChar char="•"/>
            </a:pPr>
            <a:endParaRPr lang="en-US" sz="2600" dirty="0">
              <a:solidFill>
                <a:srgbClr val="31679B"/>
              </a:solidFill>
              <a:latin typeface="Gadugi" panose="020B0502040204020203" pitchFamily="34" charset="0"/>
              <a:ea typeface="Gadugi" panose="020B0502040204020203" pitchFamily="34" charset="0"/>
            </a:endParaRPr>
          </a:p>
          <a:p>
            <a:pPr marL="339725" indent="-282575">
              <a:buFont typeface="Arial" panose="020B0604020202020204" pitchFamily="34" charset="0"/>
              <a:buChar char="•"/>
            </a:pPr>
            <a:endParaRPr lang="en-US" sz="2600" dirty="0">
              <a:solidFill>
                <a:srgbClr val="31679B"/>
              </a:solidFill>
              <a:latin typeface="Gadugi" panose="020B0502040204020203" pitchFamily="34" charset="0"/>
              <a:ea typeface="Gadugi" panose="020B0502040204020203" pitchFamily="34" charset="0"/>
            </a:endParaRPr>
          </a:p>
          <a:p>
            <a:pPr marL="339725" indent="-282575">
              <a:buFont typeface="Arial" panose="020B0604020202020204" pitchFamily="34" charset="0"/>
              <a:buChar char="•"/>
            </a:pPr>
            <a:endParaRPr lang="en-US" sz="2600" dirty="0">
              <a:solidFill>
                <a:srgbClr val="31679B"/>
              </a:solidFill>
              <a:latin typeface="Gadugi" panose="020B0502040204020203" pitchFamily="34" charset="0"/>
              <a:ea typeface="Gadugi" panose="020B0502040204020203" pitchFamily="34" charset="0"/>
            </a:endParaRPr>
          </a:p>
          <a:p>
            <a:pPr marL="339725" indent="-282575">
              <a:buFont typeface="Arial" panose="020B0604020202020204" pitchFamily="34" charset="0"/>
              <a:buChar char="•"/>
            </a:pPr>
            <a:endParaRPr lang="en-US" sz="2600" dirty="0">
              <a:solidFill>
                <a:srgbClr val="31679B"/>
              </a:solidFill>
              <a:latin typeface="Gadugi" panose="020B0502040204020203" pitchFamily="34" charset="0"/>
              <a:ea typeface="Gadugi" panose="020B0502040204020203" pitchFamily="34" charset="0"/>
            </a:endParaRPr>
          </a:p>
          <a:p>
            <a:pPr marL="339725" indent="-282575">
              <a:buFont typeface="Arial" panose="020B0604020202020204" pitchFamily="34" charset="0"/>
              <a:buChar char="•"/>
            </a:pPr>
            <a:r>
              <a:rPr lang="en-US" sz="2900" dirty="0">
                <a:solidFill>
                  <a:srgbClr val="31679B"/>
                </a:solidFill>
                <a:latin typeface="Gadugi" panose="020B0502040204020203" pitchFamily="34" charset="0"/>
                <a:ea typeface="Gadugi" panose="020B0502040204020203" pitchFamily="34" charset="0"/>
              </a:rPr>
              <a:t>Defined whether numeric version of the variable is primary or character version</a:t>
            </a:r>
          </a:p>
          <a:p>
            <a:pPr marL="796925" lvl="2" indent="-282575">
              <a:buFont typeface="Arial" panose="020B0604020202020204" pitchFamily="34" charset="0"/>
              <a:buChar char="•"/>
            </a:pPr>
            <a:r>
              <a:rPr lang="en-US" sz="2900" dirty="0">
                <a:solidFill>
                  <a:srgbClr val="31679B"/>
                </a:solidFill>
                <a:latin typeface="Gadugi" panose="020B0502040204020203" pitchFamily="34" charset="0"/>
                <a:ea typeface="Gadugi" panose="020B0502040204020203" pitchFamily="34" charset="0"/>
              </a:rPr>
              <a:t>e.g., RACE , RACEN</a:t>
            </a:r>
          </a:p>
          <a:p>
            <a:pPr marL="339725" indent="-282575">
              <a:buFont typeface="Arial" panose="020B0604020202020204" pitchFamily="34" charset="0"/>
              <a:buChar char="•"/>
            </a:pPr>
            <a:r>
              <a:rPr lang="en-US" sz="2900" dirty="0">
                <a:solidFill>
                  <a:srgbClr val="31679B"/>
                </a:solidFill>
                <a:latin typeface="Gadugi" panose="020B0502040204020203" pitchFamily="34" charset="0"/>
                <a:ea typeface="Gadugi" panose="020B0502040204020203" pitchFamily="34" charset="0"/>
              </a:rPr>
              <a:t>Units for variables will be added in labels except for variables like AVALU</a:t>
            </a:r>
          </a:p>
          <a:p>
            <a:pPr marL="339725" indent="-282575">
              <a:buFont typeface="Arial" panose="020B0604020202020204" pitchFamily="34" charset="0"/>
              <a:buChar char="•"/>
            </a:pPr>
            <a:r>
              <a:rPr lang="en-US" sz="2900" dirty="0">
                <a:solidFill>
                  <a:srgbClr val="31679B"/>
                </a:solidFill>
                <a:latin typeface="Gadugi" panose="020B0502040204020203" pitchFamily="34" charset="0"/>
                <a:ea typeface="Gadugi" panose="020B0502040204020203" pitchFamily="34" charset="0"/>
              </a:rPr>
              <a:t>Recommend extending same variable naming conventions to PKPD or Exposure-Response  datasets for the variables defined in ADPPK</a:t>
            </a:r>
          </a:p>
          <a:p>
            <a:pPr marL="285750" indent="-285750">
              <a:buFont typeface="Arial" panose="020B0604020202020204" pitchFamily="34" charset="0"/>
              <a:buChar char="•"/>
            </a:pPr>
            <a:endParaRPr lang="en-US" sz="2200" dirty="0">
              <a:solidFill>
                <a:srgbClr val="31679B"/>
              </a:solidFill>
              <a:latin typeface="Gadugi" panose="020B0502040204020203" pitchFamily="34" charset="0"/>
              <a:ea typeface="Gadugi" panose="020B0502040204020203" pitchFamily="34" charset="0"/>
            </a:endParaRPr>
          </a:p>
          <a:p>
            <a:pPr lvl="1"/>
            <a:endParaRPr lang="en-US" sz="6600" dirty="0"/>
          </a:p>
          <a:p>
            <a:endParaRPr lang="en-US" dirty="0"/>
          </a:p>
        </p:txBody>
      </p:sp>
      <p:pic>
        <p:nvPicPr>
          <p:cNvPr id="8" name="Picture 7" descr="A close up of black text&#10;&#10;Description automatically generated">
            <a:extLst>
              <a:ext uri="{FF2B5EF4-FFF2-40B4-BE49-F238E27FC236}">
                <a16:creationId xmlns:a16="http://schemas.microsoft.com/office/drawing/2014/main" id="{8675EA04-AF32-7A4B-D5FE-FA3036619B0E}"/>
              </a:ext>
            </a:extLst>
          </p:cNvPr>
          <p:cNvPicPr>
            <a:picLocks noChangeAspect="1"/>
          </p:cNvPicPr>
          <p:nvPr/>
        </p:nvPicPr>
        <p:blipFill>
          <a:blip r:embed="rId3"/>
          <a:stretch>
            <a:fillRect/>
          </a:stretch>
        </p:blipFill>
        <p:spPr>
          <a:xfrm>
            <a:off x="1076368" y="3181337"/>
            <a:ext cx="4762745" cy="495325"/>
          </a:xfrm>
          <a:prstGeom prst="rect">
            <a:avLst/>
          </a:prstGeom>
        </p:spPr>
      </p:pic>
      <p:pic>
        <p:nvPicPr>
          <p:cNvPr id="9" name="Picture 8">
            <a:extLst>
              <a:ext uri="{FF2B5EF4-FFF2-40B4-BE49-F238E27FC236}">
                <a16:creationId xmlns:a16="http://schemas.microsoft.com/office/drawing/2014/main" id="{E8D43279-6CC0-4FC1-8456-67BD480C9EF8}"/>
              </a:ext>
            </a:extLst>
          </p:cNvPr>
          <p:cNvPicPr>
            <a:picLocks noChangeAspect="1"/>
          </p:cNvPicPr>
          <p:nvPr/>
        </p:nvPicPr>
        <p:blipFill>
          <a:blip r:embed="rId4"/>
          <a:stretch>
            <a:fillRect/>
          </a:stretch>
        </p:blipFill>
        <p:spPr>
          <a:xfrm>
            <a:off x="1076368" y="3801327"/>
            <a:ext cx="5613689" cy="615982"/>
          </a:xfrm>
          <a:prstGeom prst="rect">
            <a:avLst/>
          </a:prstGeom>
        </p:spPr>
      </p:pic>
    </p:spTree>
    <p:extLst>
      <p:ext uri="{BB962C8B-B14F-4D97-AF65-F5344CB8AC3E}">
        <p14:creationId xmlns:p14="http://schemas.microsoft.com/office/powerpoint/2010/main" val="3594421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DAC79-2AE7-9FF1-64ED-571D826557CC}"/>
              </a:ext>
            </a:extLst>
          </p:cNvPr>
          <p:cNvSpPr>
            <a:spLocks noGrp="1"/>
          </p:cNvSpPr>
          <p:nvPr>
            <p:ph type="title"/>
          </p:nvPr>
        </p:nvSpPr>
        <p:spPr/>
        <p:txBody>
          <a:bodyPr/>
          <a:lstStyle/>
          <a:p>
            <a:r>
              <a:rPr lang="en-US" sz="4400" b="1" dirty="0">
                <a:solidFill>
                  <a:srgbClr val="12355B"/>
                </a:solidFill>
                <a:latin typeface="Century Gothic" panose="020B0502020202020204" pitchFamily="34" charset="0"/>
                <a:cs typeface="Arial"/>
              </a:rPr>
              <a:t>Implementation of ADPPK</a:t>
            </a:r>
            <a:endParaRPr lang="en-US" dirty="0"/>
          </a:p>
        </p:txBody>
      </p:sp>
      <p:sp>
        <p:nvSpPr>
          <p:cNvPr id="3" name="Text Placeholder 2">
            <a:extLst>
              <a:ext uri="{FF2B5EF4-FFF2-40B4-BE49-F238E27FC236}">
                <a16:creationId xmlns:a16="http://schemas.microsoft.com/office/drawing/2014/main" id="{0A71BB93-5EDD-F291-4893-FCE934407E07}"/>
              </a:ext>
            </a:extLst>
          </p:cNvPr>
          <p:cNvSpPr>
            <a:spLocks noGrp="1"/>
          </p:cNvSpPr>
          <p:nvPr>
            <p:ph type="body" idx="1"/>
          </p:nvPr>
        </p:nvSpPr>
        <p:spPr>
          <a:xfrm>
            <a:off x="838200" y="1825625"/>
            <a:ext cx="10515599" cy="4189464"/>
          </a:xfrm>
        </p:spPr>
        <p:txBody>
          <a:bodyPr/>
          <a:lstStyle/>
          <a:p>
            <a:pPr marL="50800" indent="0">
              <a:buNone/>
            </a:pPr>
            <a:r>
              <a:rPr lang="en-US" sz="2000" dirty="0">
                <a:solidFill>
                  <a:srgbClr val="31679B"/>
                </a:solidFill>
                <a:latin typeface="Gadugi" panose="020B0502040204020203" pitchFamily="34" charset="0"/>
                <a:ea typeface="Gadugi" panose="020B0502040204020203" pitchFamily="34" charset="0"/>
              </a:rPr>
              <a:t>Defined core value for each variable</a:t>
            </a:r>
          </a:p>
          <a:p>
            <a:pPr lvl="1"/>
            <a:r>
              <a:rPr lang="en-US" sz="2000" dirty="0">
                <a:solidFill>
                  <a:srgbClr val="31679B"/>
                </a:solidFill>
                <a:latin typeface="Gadugi" panose="020B0502040204020203" pitchFamily="34" charset="0"/>
                <a:ea typeface="Gadugi" panose="020B0502040204020203" pitchFamily="34" charset="0"/>
              </a:rPr>
              <a:t>Required or Permissible or Conditional</a:t>
            </a:r>
          </a:p>
        </p:txBody>
      </p:sp>
      <p:sp>
        <p:nvSpPr>
          <p:cNvPr id="4" name="Slide Number Placeholder 3">
            <a:extLst>
              <a:ext uri="{FF2B5EF4-FFF2-40B4-BE49-F238E27FC236}">
                <a16:creationId xmlns:a16="http://schemas.microsoft.com/office/drawing/2014/main" id="{6B2786F5-9067-B737-90A5-4D59F41F5CE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pic>
        <p:nvPicPr>
          <p:cNvPr id="6" name="Picture 5" descr="A screenshot of a computer&#10;&#10;Description automatically generated">
            <a:extLst>
              <a:ext uri="{FF2B5EF4-FFF2-40B4-BE49-F238E27FC236}">
                <a16:creationId xmlns:a16="http://schemas.microsoft.com/office/drawing/2014/main" id="{A42B8E84-541A-EF29-75B2-6079C576FD77}"/>
              </a:ext>
            </a:extLst>
          </p:cNvPr>
          <p:cNvPicPr>
            <a:picLocks noChangeAspect="1"/>
          </p:cNvPicPr>
          <p:nvPr/>
        </p:nvPicPr>
        <p:blipFill>
          <a:blip r:embed="rId3"/>
          <a:stretch>
            <a:fillRect/>
          </a:stretch>
        </p:blipFill>
        <p:spPr>
          <a:xfrm>
            <a:off x="838200" y="2935181"/>
            <a:ext cx="7982360" cy="3079908"/>
          </a:xfrm>
          <a:prstGeom prst="rect">
            <a:avLst/>
          </a:prstGeom>
        </p:spPr>
      </p:pic>
    </p:spTree>
    <p:extLst>
      <p:ext uri="{BB962C8B-B14F-4D97-AF65-F5344CB8AC3E}">
        <p14:creationId xmlns:p14="http://schemas.microsoft.com/office/powerpoint/2010/main" val="810530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4AB4C-9FC8-9C23-3CF9-781B8FD305D2}"/>
              </a:ext>
            </a:extLst>
          </p:cNvPr>
          <p:cNvSpPr>
            <a:spLocks noGrp="1"/>
          </p:cNvSpPr>
          <p:nvPr>
            <p:ph type="title"/>
          </p:nvPr>
        </p:nvSpPr>
        <p:spPr>
          <a:xfrm>
            <a:off x="139222" y="245111"/>
            <a:ext cx="11345471" cy="926020"/>
          </a:xfrm>
        </p:spPr>
        <p:txBody>
          <a:bodyPr>
            <a:normAutofit/>
          </a:bodyPr>
          <a:lstStyle/>
          <a:p>
            <a:r>
              <a:rPr lang="en-US" sz="3600" b="1" dirty="0">
                <a:solidFill>
                  <a:srgbClr val="12355B"/>
                </a:solidFill>
                <a:latin typeface="Century Gothic" panose="020B0502020202020204" pitchFamily="34" charset="0"/>
                <a:cs typeface="Arial"/>
              </a:rPr>
              <a:t>  Derivations for Some Typical Covariates</a:t>
            </a:r>
          </a:p>
        </p:txBody>
      </p:sp>
      <p:pic>
        <p:nvPicPr>
          <p:cNvPr id="9" name="Picture 8">
            <a:extLst>
              <a:ext uri="{FF2B5EF4-FFF2-40B4-BE49-F238E27FC236}">
                <a16:creationId xmlns:a16="http://schemas.microsoft.com/office/drawing/2014/main" id="{2653EDCC-FF73-AFDF-C9F7-FD92DE905184}"/>
              </a:ext>
            </a:extLst>
          </p:cNvPr>
          <p:cNvPicPr>
            <a:picLocks noChangeAspect="1"/>
          </p:cNvPicPr>
          <p:nvPr/>
        </p:nvPicPr>
        <p:blipFill>
          <a:blip r:embed="rId2"/>
          <a:stretch>
            <a:fillRect/>
          </a:stretch>
        </p:blipFill>
        <p:spPr>
          <a:xfrm>
            <a:off x="314829" y="2508882"/>
            <a:ext cx="6812467" cy="3517201"/>
          </a:xfrm>
          <a:prstGeom prst="rect">
            <a:avLst/>
          </a:prstGeom>
        </p:spPr>
      </p:pic>
      <p:pic>
        <p:nvPicPr>
          <p:cNvPr id="11" name="Picture 10">
            <a:extLst>
              <a:ext uri="{FF2B5EF4-FFF2-40B4-BE49-F238E27FC236}">
                <a16:creationId xmlns:a16="http://schemas.microsoft.com/office/drawing/2014/main" id="{6527CAFF-EFA6-7A78-D364-BBD574E240DD}"/>
              </a:ext>
            </a:extLst>
          </p:cNvPr>
          <p:cNvPicPr>
            <a:picLocks noChangeAspect="1"/>
          </p:cNvPicPr>
          <p:nvPr/>
        </p:nvPicPr>
        <p:blipFill>
          <a:blip r:embed="rId3"/>
          <a:stretch>
            <a:fillRect/>
          </a:stretch>
        </p:blipFill>
        <p:spPr>
          <a:xfrm>
            <a:off x="7232984" y="1786685"/>
            <a:ext cx="4290832" cy="2457092"/>
          </a:xfrm>
          <a:prstGeom prst="rect">
            <a:avLst/>
          </a:prstGeom>
        </p:spPr>
      </p:pic>
      <p:pic>
        <p:nvPicPr>
          <p:cNvPr id="13" name="Picture 12">
            <a:extLst>
              <a:ext uri="{FF2B5EF4-FFF2-40B4-BE49-F238E27FC236}">
                <a16:creationId xmlns:a16="http://schemas.microsoft.com/office/drawing/2014/main" id="{035B3737-E112-AB26-B69F-E6847447326D}"/>
              </a:ext>
            </a:extLst>
          </p:cNvPr>
          <p:cNvPicPr>
            <a:picLocks noChangeAspect="1"/>
          </p:cNvPicPr>
          <p:nvPr/>
        </p:nvPicPr>
        <p:blipFill>
          <a:blip r:embed="rId4"/>
          <a:stretch>
            <a:fillRect/>
          </a:stretch>
        </p:blipFill>
        <p:spPr>
          <a:xfrm>
            <a:off x="7193657" y="4473007"/>
            <a:ext cx="4102713" cy="1491896"/>
          </a:xfrm>
          <a:prstGeom prst="rect">
            <a:avLst/>
          </a:prstGeom>
        </p:spPr>
      </p:pic>
      <p:sp>
        <p:nvSpPr>
          <p:cNvPr id="14" name="TextBox 13">
            <a:extLst>
              <a:ext uri="{FF2B5EF4-FFF2-40B4-BE49-F238E27FC236}">
                <a16:creationId xmlns:a16="http://schemas.microsoft.com/office/drawing/2014/main" id="{7397A0ED-44B8-3C5D-82CF-ABA22314C64D}"/>
              </a:ext>
            </a:extLst>
          </p:cNvPr>
          <p:cNvSpPr txBox="1"/>
          <p:nvPr/>
        </p:nvSpPr>
        <p:spPr>
          <a:xfrm>
            <a:off x="435046" y="1171131"/>
            <a:ext cx="5956164" cy="1015663"/>
          </a:xfrm>
          <a:prstGeom prst="rect">
            <a:avLst/>
          </a:prstGeom>
          <a:noFill/>
        </p:spPr>
        <p:txBody>
          <a:bodyPr wrap="square" rtlCol="0">
            <a:spAutoFit/>
          </a:bodyPr>
          <a:lstStyle/>
          <a:p>
            <a:r>
              <a:rPr lang="en-US" sz="2000" dirty="0">
                <a:solidFill>
                  <a:srgbClr val="31699B"/>
                </a:solidFill>
                <a:latin typeface="Gadugi" panose="020B0502040204020203" pitchFamily="34" charset="0"/>
                <a:ea typeface="Gadugi" panose="020B0502040204020203" pitchFamily="34" charset="0"/>
              </a:rPr>
              <a:t>Formulas were provided to calculate some typical covariate values: body mass, renal and hepatic function</a:t>
            </a:r>
          </a:p>
        </p:txBody>
      </p:sp>
    </p:spTree>
    <p:extLst>
      <p:ext uri="{BB962C8B-B14F-4D97-AF65-F5344CB8AC3E}">
        <p14:creationId xmlns:p14="http://schemas.microsoft.com/office/powerpoint/2010/main" val="1256983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4AB4C-9FC8-9C23-3CF9-781B8FD305D2}"/>
              </a:ext>
            </a:extLst>
          </p:cNvPr>
          <p:cNvSpPr>
            <a:spLocks noGrp="1"/>
          </p:cNvSpPr>
          <p:nvPr>
            <p:ph type="title"/>
          </p:nvPr>
        </p:nvSpPr>
        <p:spPr>
          <a:xfrm>
            <a:off x="381480" y="294581"/>
            <a:ext cx="10515600" cy="1325563"/>
          </a:xfrm>
        </p:spPr>
        <p:txBody>
          <a:bodyPr spcFirstLastPara="1" wrap="square" lIns="91425" tIns="45700" rIns="91425" bIns="45700" anchor="t" anchorCtr="0">
            <a:normAutofit/>
          </a:bodyPr>
          <a:lstStyle/>
          <a:p>
            <a:r>
              <a:rPr lang="en-US" sz="3600" b="1" dirty="0">
                <a:solidFill>
                  <a:srgbClr val="12355B"/>
                </a:solidFill>
                <a:latin typeface="Century Gothic" panose="020B0502020202020204" pitchFamily="34" charset="0"/>
                <a:cs typeface="Arial"/>
              </a:rPr>
              <a:t>Handing of Missing Data</a:t>
            </a:r>
          </a:p>
        </p:txBody>
      </p:sp>
      <p:sp>
        <p:nvSpPr>
          <p:cNvPr id="19" name="Slide Number Placeholder 2">
            <a:extLst>
              <a:ext uri="{FF2B5EF4-FFF2-40B4-BE49-F238E27FC236}">
                <a16:creationId xmlns:a16="http://schemas.microsoft.com/office/drawing/2014/main" id="{97631612-09A4-37F0-C5C7-33E7DF8B41CB}"/>
              </a:ext>
            </a:extLst>
          </p:cNvPr>
          <p:cNvSpPr>
            <a:spLocks noGrp="1"/>
          </p:cNvSpPr>
          <p:nvPr>
            <p:ph type="sldNum" idx="12"/>
          </p:nvPr>
        </p:nvSpPr>
        <p:spPr>
          <a:xfrm>
            <a:off x="9908380" y="6356350"/>
            <a:ext cx="1445419" cy="365125"/>
          </a:xfrm>
        </p:spPr>
        <p:txBody>
          <a:bodyPr/>
          <a:lstStyle/>
          <a:p>
            <a:pPr marL="0" lvl="0" indent="0" algn="r" rtl="0">
              <a:spcBef>
                <a:spcPts val="0"/>
              </a:spcBef>
              <a:spcAft>
                <a:spcPts val="600"/>
              </a:spcAft>
              <a:buNone/>
            </a:pPr>
            <a:fld id="{00000000-1234-1234-1234-123412341234}" type="slidenum">
              <a:rPr lang="en-US" smtClean="0"/>
              <a:pPr marL="0" lvl="0" indent="0" algn="r" rtl="0">
                <a:spcBef>
                  <a:spcPts val="0"/>
                </a:spcBef>
                <a:spcAft>
                  <a:spcPts val="600"/>
                </a:spcAft>
                <a:buNone/>
              </a:pPr>
              <a:t>15</a:t>
            </a:fld>
            <a:endParaRPr lang="en-US"/>
          </a:p>
        </p:txBody>
      </p:sp>
      <p:sp>
        <p:nvSpPr>
          <p:cNvPr id="22" name="TextBox 13">
            <a:extLst>
              <a:ext uri="{FF2B5EF4-FFF2-40B4-BE49-F238E27FC236}">
                <a16:creationId xmlns:a16="http://schemas.microsoft.com/office/drawing/2014/main" id="{7397A0ED-44B8-3C5D-82CF-ABA22314C64D}"/>
              </a:ext>
            </a:extLst>
          </p:cNvPr>
          <p:cNvSpPr txBox="1"/>
          <p:nvPr/>
        </p:nvSpPr>
        <p:spPr>
          <a:xfrm>
            <a:off x="586916" y="1620144"/>
            <a:ext cx="10104728" cy="4062843"/>
          </a:xfrm>
          <a:prstGeom prst="rect">
            <a:avLst/>
          </a:prstGeom>
          <a:noFill/>
        </p:spPr>
        <p:txBody>
          <a:bodyPr wrap="square" rtlCol="0">
            <a:spAutoFit/>
          </a:bodyPr>
          <a:lstStyle/>
          <a:p>
            <a:pPr indent="-285750">
              <a:buClr>
                <a:schemeClr val="dk1"/>
              </a:buClr>
            </a:pPr>
            <a:r>
              <a:rPr lang="en-US" sz="2000" dirty="0">
                <a:solidFill>
                  <a:srgbClr val="31679B"/>
                </a:solidFill>
                <a:latin typeface="Gadugi" panose="020B0502040204020203" pitchFamily="34" charset="0"/>
                <a:ea typeface="Gadugi" panose="020B0502040204020203" pitchFamily="34" charset="0"/>
                <a:cs typeface="Poppins"/>
                <a:sym typeface="Poppins"/>
              </a:rPr>
              <a:t>Specific guides were provided for the handling of missing data or data imputation, including:</a:t>
            </a:r>
          </a:p>
          <a:p>
            <a:pPr indent="-285750">
              <a:lnSpc>
                <a:spcPct val="70000"/>
              </a:lnSpc>
              <a:buClr>
                <a:schemeClr val="dk1"/>
              </a:buClr>
            </a:pPr>
            <a:endParaRPr lang="en-US" sz="2000" dirty="0">
              <a:solidFill>
                <a:srgbClr val="31679B"/>
              </a:solidFill>
              <a:latin typeface="Gadugi" panose="020B0502040204020203" pitchFamily="34" charset="0"/>
              <a:ea typeface="Gadugi" panose="020B0502040204020203" pitchFamily="34" charset="0"/>
              <a:cs typeface="Poppins"/>
              <a:sym typeface="Poppins"/>
            </a:endParaRPr>
          </a:p>
          <a:p>
            <a:pPr marL="338328" lvl="2" indent="-285750">
              <a:lnSpc>
                <a:spcPct val="70000"/>
              </a:lnSpc>
              <a:spcBef>
                <a:spcPts val="1000"/>
              </a:spcBef>
              <a:buClr>
                <a:schemeClr val="dk1"/>
              </a:buClr>
              <a:buFont typeface="Arial" panose="020B0604020202020204" pitchFamily="34" charset="0"/>
              <a:buChar char="•"/>
            </a:pPr>
            <a:r>
              <a:rPr lang="en-US" sz="2000" dirty="0">
                <a:solidFill>
                  <a:srgbClr val="31679B"/>
                </a:solidFill>
                <a:latin typeface="Gadugi" panose="020B0502040204020203" pitchFamily="34" charset="0"/>
                <a:ea typeface="Gadugi" panose="020B0502040204020203" pitchFamily="34" charset="0"/>
                <a:cs typeface="Poppins"/>
                <a:sym typeface="Poppins"/>
              </a:rPr>
              <a:t>Missing date and time records</a:t>
            </a:r>
          </a:p>
          <a:p>
            <a:pPr marL="338328" lvl="2" indent="-285750">
              <a:lnSpc>
                <a:spcPct val="70000"/>
              </a:lnSpc>
              <a:spcBef>
                <a:spcPts val="1000"/>
              </a:spcBef>
              <a:buClr>
                <a:schemeClr val="dk1"/>
              </a:buClr>
              <a:buFont typeface="Arial" panose="020B0604020202020204" pitchFamily="34" charset="0"/>
              <a:buChar char="•"/>
            </a:pPr>
            <a:r>
              <a:rPr lang="en-US" sz="2000" dirty="0">
                <a:solidFill>
                  <a:srgbClr val="31679B"/>
                </a:solidFill>
                <a:latin typeface="Gadugi" panose="020B0502040204020203" pitchFamily="34" charset="0"/>
                <a:ea typeface="Gadugi" panose="020B0502040204020203" pitchFamily="34" charset="0"/>
                <a:cs typeface="Poppins"/>
                <a:sym typeface="Poppins"/>
              </a:rPr>
              <a:t>Missing Dose Amount</a:t>
            </a:r>
          </a:p>
          <a:p>
            <a:pPr marL="338328" lvl="2" indent="-285750">
              <a:lnSpc>
                <a:spcPct val="70000"/>
              </a:lnSpc>
              <a:spcBef>
                <a:spcPts val="1000"/>
              </a:spcBef>
              <a:buClr>
                <a:schemeClr val="dk1"/>
              </a:buClr>
              <a:buFont typeface="Arial" panose="020B0604020202020204" pitchFamily="34" charset="0"/>
              <a:buChar char="•"/>
            </a:pPr>
            <a:r>
              <a:rPr lang="en-US" sz="2000" dirty="0">
                <a:solidFill>
                  <a:srgbClr val="31679B"/>
                </a:solidFill>
                <a:latin typeface="Gadugi" panose="020B0502040204020203" pitchFamily="34" charset="0"/>
                <a:ea typeface="Gadugi" panose="020B0502040204020203" pitchFamily="34" charset="0"/>
                <a:cs typeface="Poppins"/>
                <a:sym typeface="Poppins"/>
              </a:rPr>
              <a:t>Missing PK sample date and time </a:t>
            </a:r>
          </a:p>
          <a:p>
            <a:pPr marL="338328" lvl="2" indent="-285750">
              <a:lnSpc>
                <a:spcPct val="70000"/>
              </a:lnSpc>
              <a:spcBef>
                <a:spcPts val="1000"/>
              </a:spcBef>
              <a:buClr>
                <a:schemeClr val="dk1"/>
              </a:buClr>
              <a:buFont typeface="Arial" panose="020B0604020202020204" pitchFamily="34" charset="0"/>
              <a:buChar char="•"/>
            </a:pPr>
            <a:r>
              <a:rPr lang="en-US" sz="2000" dirty="0">
                <a:solidFill>
                  <a:srgbClr val="31679B"/>
                </a:solidFill>
                <a:latin typeface="Gadugi" panose="020B0502040204020203" pitchFamily="34" charset="0"/>
                <a:ea typeface="Gadugi" panose="020B0502040204020203" pitchFamily="34" charset="0"/>
                <a:cs typeface="Poppins"/>
                <a:sym typeface="Poppins"/>
              </a:rPr>
              <a:t>Missing start or stop dose dates and times</a:t>
            </a:r>
          </a:p>
          <a:p>
            <a:pPr marL="338328" lvl="2" indent="-285750">
              <a:lnSpc>
                <a:spcPct val="70000"/>
              </a:lnSpc>
              <a:spcBef>
                <a:spcPts val="1000"/>
              </a:spcBef>
              <a:buClr>
                <a:schemeClr val="dk1"/>
              </a:buClr>
              <a:buFont typeface="Arial" panose="020B0604020202020204" pitchFamily="34" charset="0"/>
              <a:buChar char="•"/>
            </a:pPr>
            <a:r>
              <a:rPr lang="en-US" sz="2000" dirty="0">
                <a:solidFill>
                  <a:srgbClr val="31679B"/>
                </a:solidFill>
                <a:latin typeface="Gadugi" panose="020B0502040204020203" pitchFamily="34" charset="0"/>
                <a:ea typeface="Gadugi" panose="020B0502040204020203" pitchFamily="34" charset="0"/>
                <a:cs typeface="Poppins"/>
                <a:sym typeface="Poppins"/>
              </a:rPr>
              <a:t>Infusion Duration</a:t>
            </a:r>
          </a:p>
          <a:p>
            <a:pPr marL="338328" lvl="2" indent="-285750">
              <a:lnSpc>
                <a:spcPct val="70000"/>
              </a:lnSpc>
              <a:spcBef>
                <a:spcPts val="1000"/>
              </a:spcBef>
              <a:buClr>
                <a:schemeClr val="dk1"/>
              </a:buClr>
              <a:buFont typeface="Arial" panose="020B0604020202020204" pitchFamily="34" charset="0"/>
              <a:buChar char="•"/>
            </a:pPr>
            <a:r>
              <a:rPr lang="en-US" sz="2000" dirty="0">
                <a:solidFill>
                  <a:srgbClr val="31679B"/>
                </a:solidFill>
                <a:latin typeface="Gadugi" panose="020B0502040204020203" pitchFamily="34" charset="0"/>
                <a:ea typeface="Gadugi" panose="020B0502040204020203" pitchFamily="34" charset="0"/>
                <a:cs typeface="Poppins"/>
                <a:sym typeface="Poppins"/>
              </a:rPr>
              <a:t>Infusion rate</a:t>
            </a:r>
          </a:p>
          <a:p>
            <a:pPr marL="380990" indent="-380990">
              <a:buFont typeface="Arial" panose="020B0604020202020204" pitchFamily="34" charset="0"/>
              <a:buChar char="•"/>
            </a:pPr>
            <a:endParaRPr lang="en-US" sz="1867" dirty="0"/>
          </a:p>
          <a:p>
            <a:pPr indent="-285750">
              <a:lnSpc>
                <a:spcPct val="70000"/>
              </a:lnSpc>
              <a:buClr>
                <a:schemeClr val="dk1"/>
              </a:buClr>
            </a:pPr>
            <a:r>
              <a:rPr lang="en-US" sz="2000" dirty="0">
                <a:solidFill>
                  <a:srgbClr val="31679B"/>
                </a:solidFill>
                <a:latin typeface="Gadugi" panose="020B0502040204020203" pitchFamily="34" charset="0"/>
                <a:ea typeface="Gadugi" panose="020B0502040204020203" pitchFamily="34" charset="0"/>
                <a:cs typeface="Poppins"/>
              </a:rPr>
              <a:t>All imputed records should be flagged!</a:t>
            </a:r>
          </a:p>
          <a:p>
            <a:endParaRPr lang="en-US" sz="1867" dirty="0"/>
          </a:p>
          <a:p>
            <a:endParaRPr lang="en-US" sz="1867" dirty="0"/>
          </a:p>
        </p:txBody>
      </p:sp>
    </p:spTree>
    <p:extLst>
      <p:ext uri="{BB962C8B-B14F-4D97-AF65-F5344CB8AC3E}">
        <p14:creationId xmlns:p14="http://schemas.microsoft.com/office/powerpoint/2010/main" val="960028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1E9EF-37B5-5DF4-2FAF-C22ACFE4C209}"/>
              </a:ext>
            </a:extLst>
          </p:cNvPr>
          <p:cNvSpPr>
            <a:spLocks noGrp="1"/>
          </p:cNvSpPr>
          <p:nvPr>
            <p:ph type="title"/>
          </p:nvPr>
        </p:nvSpPr>
        <p:spPr>
          <a:xfrm>
            <a:off x="408223" y="250853"/>
            <a:ext cx="10515600" cy="880501"/>
          </a:xfrm>
        </p:spPr>
        <p:txBody>
          <a:bodyPr>
            <a:normAutofit/>
          </a:bodyPr>
          <a:lstStyle/>
          <a:p>
            <a:pPr>
              <a:lnSpc>
                <a:spcPct val="107000"/>
              </a:lnSpc>
            </a:pPr>
            <a:r>
              <a:rPr lang="en-US" sz="3600" b="1" dirty="0">
                <a:solidFill>
                  <a:srgbClr val="12355B"/>
                </a:solidFill>
                <a:latin typeface="Century Gothic" panose="020B0502020202020204" pitchFamily="34" charset="0"/>
                <a:cs typeface="Arial"/>
              </a:rPr>
              <a:t>Transition to </a:t>
            </a:r>
            <a:r>
              <a:rPr lang="en-US" sz="3600" b="1" dirty="0" err="1">
                <a:solidFill>
                  <a:srgbClr val="12355B"/>
                </a:solidFill>
                <a:latin typeface="Century Gothic" panose="020B0502020202020204" pitchFamily="34" charset="0"/>
                <a:cs typeface="Arial"/>
              </a:rPr>
              <a:t>ADaM</a:t>
            </a:r>
            <a:r>
              <a:rPr lang="en-US" sz="3600" b="1" dirty="0">
                <a:solidFill>
                  <a:srgbClr val="12355B"/>
                </a:solidFill>
                <a:latin typeface="Century Gothic" panose="020B0502020202020204" pitchFamily="34" charset="0"/>
                <a:cs typeface="Arial"/>
              </a:rPr>
              <a:t> ADPPK</a:t>
            </a:r>
          </a:p>
        </p:txBody>
      </p:sp>
      <p:sp>
        <p:nvSpPr>
          <p:cNvPr id="3" name="Text Placeholder 2">
            <a:extLst>
              <a:ext uri="{FF2B5EF4-FFF2-40B4-BE49-F238E27FC236}">
                <a16:creationId xmlns:a16="http://schemas.microsoft.com/office/drawing/2014/main" id="{4951310C-9A19-E81C-5EA5-AF1FDA9AE3A8}"/>
              </a:ext>
            </a:extLst>
          </p:cNvPr>
          <p:cNvSpPr>
            <a:spLocks noGrp="1"/>
          </p:cNvSpPr>
          <p:nvPr>
            <p:ph type="body" idx="1"/>
          </p:nvPr>
        </p:nvSpPr>
        <p:spPr>
          <a:xfrm>
            <a:off x="525037" y="1131354"/>
            <a:ext cx="10515600" cy="3989561"/>
          </a:xfrm>
        </p:spPr>
        <p:txBody>
          <a:bodyPr>
            <a:normAutofit/>
          </a:bodyPr>
          <a:lstStyle/>
          <a:p>
            <a:pPr marL="285750" lvl="2" indent="-285750">
              <a:spcBef>
                <a:spcPts val="1000"/>
              </a:spcBef>
              <a:buSzPts val="2800"/>
              <a:buFont typeface="Arial" panose="020B0604020202020204" pitchFamily="34" charset="0"/>
              <a:buChar char="•"/>
            </a:pPr>
            <a:r>
              <a:rPr lang="en-US" sz="1600" dirty="0">
                <a:solidFill>
                  <a:srgbClr val="31679B"/>
                </a:solidFill>
                <a:latin typeface="Gadugi" panose="020B0502040204020203" pitchFamily="34" charset="0"/>
                <a:ea typeface="Gadugi" panose="020B0502040204020203" pitchFamily="34" charset="0"/>
              </a:rPr>
              <a:t>All new studies/projects could use </a:t>
            </a:r>
            <a:r>
              <a:rPr lang="en-US" sz="1600" dirty="0">
                <a:solidFill>
                  <a:srgbClr val="31679B"/>
                </a:solidFill>
                <a:latin typeface="Gadugi" panose="020B0502040204020203" pitchFamily="34" charset="0"/>
                <a:ea typeface="Gadugi" panose="020B0502040204020203" pitchFamily="34" charset="0"/>
                <a:hlinkClick r:id="rId3"/>
              </a:rPr>
              <a:t>CDISC ADPPK Standard</a:t>
            </a:r>
            <a:r>
              <a:rPr lang="en-US" sz="1600" dirty="0">
                <a:solidFill>
                  <a:srgbClr val="31679B"/>
                </a:solidFill>
                <a:latin typeface="Gadugi" panose="020B0502040204020203" pitchFamily="34" charset="0"/>
                <a:ea typeface="Gadugi" panose="020B0502040204020203" pitchFamily="34" charset="0"/>
              </a:rPr>
              <a:t>. </a:t>
            </a:r>
          </a:p>
          <a:p>
            <a:pPr marL="285750" lvl="2" indent="-285750">
              <a:spcBef>
                <a:spcPts val="1000"/>
              </a:spcBef>
              <a:buSzPts val="2800"/>
              <a:buFont typeface="Arial" panose="020B0604020202020204" pitchFamily="34" charset="0"/>
              <a:buChar char="•"/>
            </a:pPr>
            <a:r>
              <a:rPr lang="en-US" sz="1600" dirty="0">
                <a:solidFill>
                  <a:srgbClr val="31679B"/>
                </a:solidFill>
                <a:latin typeface="Gadugi" panose="020B0502040204020203" pitchFamily="34" charset="0"/>
                <a:ea typeface="Gadugi" panose="020B0502040204020203" pitchFamily="34" charset="0"/>
              </a:rPr>
              <a:t>All ongoing/old projects could phase out at the next update by mapping to new standards</a:t>
            </a:r>
          </a:p>
          <a:p>
            <a:pPr marL="285750" lvl="2" indent="-285750">
              <a:spcBef>
                <a:spcPts val="1000"/>
              </a:spcBef>
              <a:buSzPts val="2800"/>
              <a:buFont typeface="Arial" panose="020B0604020202020204" pitchFamily="34" charset="0"/>
              <a:buChar char="•"/>
            </a:pPr>
            <a:r>
              <a:rPr lang="en-US" sz="1600" dirty="0">
                <a:solidFill>
                  <a:srgbClr val="31679B"/>
                </a:solidFill>
                <a:latin typeface="Gadugi" panose="020B0502040204020203" pitchFamily="34" charset="0"/>
                <a:ea typeface="Gadugi" panose="020B0502040204020203" pitchFamily="34" charset="0"/>
              </a:rPr>
              <a:t>BMS released an opensource webapp that automates the CDISC ADPPK spec creation</a:t>
            </a:r>
            <a:endParaRPr lang="en-US" sz="1800" dirty="0">
              <a:solidFill>
                <a:srgbClr val="31679B"/>
              </a:solidFill>
              <a:latin typeface="Gadugi" panose="020B0502040204020203" pitchFamily="34" charset="0"/>
              <a:ea typeface="Gadugi" panose="020B0502040204020203" pitchFamily="34" charset="0"/>
            </a:endParaRPr>
          </a:p>
          <a:p>
            <a:pPr lvl="1"/>
            <a:endParaRPr lang="en-US" sz="6600" dirty="0"/>
          </a:p>
          <a:p>
            <a:endParaRPr lang="en-US" dirty="0"/>
          </a:p>
        </p:txBody>
      </p:sp>
      <p:sp>
        <p:nvSpPr>
          <p:cNvPr id="4" name="Slide Number Placeholder 3">
            <a:extLst>
              <a:ext uri="{FF2B5EF4-FFF2-40B4-BE49-F238E27FC236}">
                <a16:creationId xmlns:a16="http://schemas.microsoft.com/office/drawing/2014/main" id="{1A778888-89A9-FE48-7A2F-5B2648831D6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dirty="0"/>
          </a:p>
        </p:txBody>
      </p:sp>
      <p:pic>
        <p:nvPicPr>
          <p:cNvPr id="6" name="Picture 5" descr="A screenshot of a computer&#10;&#10;Description automatically generated">
            <a:extLst>
              <a:ext uri="{FF2B5EF4-FFF2-40B4-BE49-F238E27FC236}">
                <a16:creationId xmlns:a16="http://schemas.microsoft.com/office/drawing/2014/main" id="{2DF37B99-A50D-E5DB-9EB3-84431A46CADA}"/>
              </a:ext>
            </a:extLst>
          </p:cNvPr>
          <p:cNvPicPr>
            <a:picLocks noChangeAspect="1"/>
          </p:cNvPicPr>
          <p:nvPr/>
        </p:nvPicPr>
        <p:blipFill>
          <a:blip r:embed="rId4"/>
          <a:stretch>
            <a:fillRect/>
          </a:stretch>
        </p:blipFill>
        <p:spPr>
          <a:xfrm>
            <a:off x="598810" y="2258605"/>
            <a:ext cx="8918825" cy="4097745"/>
          </a:xfrm>
          <a:prstGeom prst="rect">
            <a:avLst/>
          </a:prstGeom>
        </p:spPr>
      </p:pic>
      <p:sp>
        <p:nvSpPr>
          <p:cNvPr id="7" name="TextBox 6">
            <a:extLst>
              <a:ext uri="{FF2B5EF4-FFF2-40B4-BE49-F238E27FC236}">
                <a16:creationId xmlns:a16="http://schemas.microsoft.com/office/drawing/2014/main" id="{FF787464-F6D8-0E06-7195-040A44B8450A}"/>
              </a:ext>
            </a:extLst>
          </p:cNvPr>
          <p:cNvSpPr txBox="1"/>
          <p:nvPr/>
        </p:nvSpPr>
        <p:spPr>
          <a:xfrm>
            <a:off x="9690775" y="2859054"/>
            <a:ext cx="2282739" cy="2492990"/>
          </a:xfrm>
          <a:prstGeom prst="rect">
            <a:avLst/>
          </a:prstGeom>
          <a:noFill/>
        </p:spPr>
        <p:txBody>
          <a:bodyPr wrap="square" rtlCol="0">
            <a:spAutoFit/>
          </a:bodyPr>
          <a:lstStyle/>
          <a:p>
            <a:r>
              <a:rPr lang="en-US" sz="1600" dirty="0">
                <a:solidFill>
                  <a:srgbClr val="31679B"/>
                </a:solidFill>
                <a:latin typeface="Gadugi" panose="020B0502040204020203" pitchFamily="34" charset="0"/>
                <a:ea typeface="Gadugi" panose="020B0502040204020203" pitchFamily="34" charset="0"/>
                <a:cs typeface="Poppins"/>
              </a:rPr>
              <a:t>Benefits:</a:t>
            </a:r>
          </a:p>
          <a:p>
            <a:pPr marL="285750" indent="-285750">
              <a:buFont typeface="Wingdings" panose="05000000000000000000" pitchFamily="2" charset="2"/>
              <a:buChar char="ü"/>
            </a:pPr>
            <a:r>
              <a:rPr lang="en-US" dirty="0">
                <a:solidFill>
                  <a:srgbClr val="31679B"/>
                </a:solidFill>
                <a:latin typeface="Gadugi" panose="020B0502040204020203" pitchFamily="34" charset="0"/>
                <a:ea typeface="Gadugi" panose="020B0502040204020203" pitchFamily="34" charset="0"/>
                <a:cs typeface="Poppins"/>
              </a:rPr>
              <a:t>Enforces Standards</a:t>
            </a:r>
          </a:p>
          <a:p>
            <a:pPr marL="285750" indent="-285750">
              <a:buFont typeface="Wingdings" panose="05000000000000000000" pitchFamily="2" charset="2"/>
              <a:buChar char="ü"/>
            </a:pPr>
            <a:r>
              <a:rPr lang="en-US" dirty="0">
                <a:solidFill>
                  <a:srgbClr val="31679B"/>
                </a:solidFill>
                <a:latin typeface="Gadugi" panose="020B0502040204020203" pitchFamily="34" charset="0"/>
                <a:ea typeface="Gadugi" panose="020B0502040204020203" pitchFamily="34" charset="0"/>
                <a:cs typeface="Poppins"/>
              </a:rPr>
              <a:t>Pre-populates variable attributes, derivations and imputation rules</a:t>
            </a:r>
          </a:p>
          <a:p>
            <a:pPr marL="285750" indent="-285750">
              <a:buFont typeface="Wingdings" panose="05000000000000000000" pitchFamily="2" charset="2"/>
              <a:buChar char="ü"/>
            </a:pPr>
            <a:r>
              <a:rPr lang="en-US" dirty="0">
                <a:solidFill>
                  <a:srgbClr val="31679B"/>
                </a:solidFill>
                <a:latin typeface="Gadugi" panose="020B0502040204020203" pitchFamily="34" charset="0"/>
                <a:ea typeface="Gadugi" panose="020B0502040204020203" pitchFamily="34" charset="0"/>
                <a:cs typeface="Poppins"/>
              </a:rPr>
              <a:t>Improves Quality </a:t>
            </a:r>
          </a:p>
          <a:p>
            <a:pPr marL="285750" indent="-285750">
              <a:buFont typeface="Wingdings" panose="05000000000000000000" pitchFamily="2" charset="2"/>
              <a:buChar char="ü"/>
            </a:pPr>
            <a:r>
              <a:rPr lang="en-US" dirty="0">
                <a:solidFill>
                  <a:srgbClr val="31679B"/>
                </a:solidFill>
                <a:latin typeface="Gadugi" panose="020B0502040204020203" pitchFamily="34" charset="0"/>
                <a:ea typeface="Gadugi" panose="020B0502040204020203" pitchFamily="34" charset="0"/>
                <a:cs typeface="Poppins"/>
              </a:rPr>
              <a:t>Improves Efficiency</a:t>
            </a:r>
          </a:p>
          <a:p>
            <a:pPr marL="285750" indent="-285750">
              <a:buFont typeface="Wingdings" panose="05000000000000000000" pitchFamily="2" charset="2"/>
              <a:buChar char="ü"/>
            </a:pPr>
            <a:r>
              <a:rPr lang="en-US" dirty="0">
                <a:solidFill>
                  <a:srgbClr val="31679B"/>
                </a:solidFill>
                <a:latin typeface="Gadugi" panose="020B0502040204020203" pitchFamily="34" charset="0"/>
                <a:ea typeface="Gadugi" panose="020B0502040204020203" pitchFamily="34" charset="0"/>
                <a:cs typeface="Poppins"/>
                <a:sym typeface="Poppins"/>
              </a:rPr>
              <a:t>Ability</a:t>
            </a:r>
            <a:r>
              <a:rPr lang="en-US" dirty="0">
                <a:solidFill>
                  <a:srgbClr val="31679B"/>
                </a:solidFill>
                <a:latin typeface="Gadugi" panose="020B0502040204020203" pitchFamily="34" charset="0"/>
                <a:ea typeface="Gadugi" panose="020B0502040204020203" pitchFamily="34" charset="0"/>
                <a:cs typeface="Poppins"/>
              </a:rPr>
              <a:t> to search and import specs</a:t>
            </a:r>
          </a:p>
          <a:p>
            <a:pPr marL="285750" indent="-285750">
              <a:buFont typeface="Wingdings" panose="05000000000000000000" pitchFamily="2" charset="2"/>
              <a:buChar char="ü"/>
            </a:pPr>
            <a:r>
              <a:rPr lang="en-US" dirty="0">
                <a:solidFill>
                  <a:srgbClr val="31679B"/>
                </a:solidFill>
                <a:latin typeface="Gadugi" panose="020B0502040204020203" pitchFamily="34" charset="0"/>
                <a:ea typeface="Gadugi" panose="020B0502040204020203" pitchFamily="34" charset="0"/>
                <a:cs typeface="Poppins"/>
              </a:rPr>
              <a:t>External collaboration</a:t>
            </a:r>
          </a:p>
          <a:p>
            <a:endParaRPr lang="en-US" dirty="0"/>
          </a:p>
        </p:txBody>
      </p:sp>
      <p:sp>
        <p:nvSpPr>
          <p:cNvPr id="5" name="TextBox 4">
            <a:extLst>
              <a:ext uri="{FF2B5EF4-FFF2-40B4-BE49-F238E27FC236}">
                <a16:creationId xmlns:a16="http://schemas.microsoft.com/office/drawing/2014/main" id="{08A58D3C-C933-1A1E-DCD0-71BDBC5D51F6}"/>
              </a:ext>
            </a:extLst>
          </p:cNvPr>
          <p:cNvSpPr txBox="1"/>
          <p:nvPr/>
        </p:nvSpPr>
        <p:spPr>
          <a:xfrm>
            <a:off x="9690774" y="2789061"/>
            <a:ext cx="2401677" cy="2397934"/>
          </a:xfrm>
          <a:prstGeom prst="rect">
            <a:avLst/>
          </a:prstGeom>
          <a:noFill/>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1" i="0" u="none" strike="noStrike" kern="0" cap="none" spc="0" normalizeH="0" baseline="0" noProof="0" dirty="0">
              <a:ln>
                <a:noFill/>
              </a:ln>
              <a:solidFill>
                <a:srgbClr val="12355B"/>
              </a:solidFill>
              <a:effectLst/>
              <a:uLnTx/>
              <a:uFillTx/>
              <a:latin typeface="Century Gothic" panose="020B0502020202020204" pitchFamily="34" charset="0"/>
              <a:cs typeface="Arial"/>
              <a:sym typeface="Arial"/>
            </a:endParaRPr>
          </a:p>
        </p:txBody>
      </p:sp>
      <p:sp>
        <p:nvSpPr>
          <p:cNvPr id="10" name="TextBox 9">
            <a:extLst>
              <a:ext uri="{FF2B5EF4-FFF2-40B4-BE49-F238E27FC236}">
                <a16:creationId xmlns:a16="http://schemas.microsoft.com/office/drawing/2014/main" id="{FA5F131B-64AB-9F62-78CF-486E5391D69F}"/>
              </a:ext>
            </a:extLst>
          </p:cNvPr>
          <p:cNvSpPr txBox="1"/>
          <p:nvPr/>
        </p:nvSpPr>
        <p:spPr>
          <a:xfrm>
            <a:off x="8553282" y="1939667"/>
            <a:ext cx="3741470" cy="307777"/>
          </a:xfrm>
          <a:prstGeom prst="rect">
            <a:avLst/>
          </a:prstGeom>
          <a:noFill/>
        </p:spPr>
        <p:txBody>
          <a:bodyPr wrap="square" rtlCol="0">
            <a:spAutoFit/>
          </a:bodyPr>
          <a:lstStyle/>
          <a:p>
            <a:pPr lvl="2">
              <a:spcBef>
                <a:spcPts val="1000"/>
              </a:spcBef>
              <a:buSzPts val="2800"/>
            </a:pPr>
            <a:r>
              <a:rPr lang="en-US" sz="1400" dirty="0">
                <a:solidFill>
                  <a:srgbClr val="31679B"/>
                </a:solidFill>
                <a:latin typeface="Gadugi" panose="020B0502040204020203" pitchFamily="34" charset="0"/>
                <a:ea typeface="Gadugi" panose="020B0502040204020203" pitchFamily="34" charset="0"/>
                <a:hlinkClick r:id="rId5"/>
              </a:rPr>
              <a:t>https://github.com/BMS-CPP/PMWebSpec</a:t>
            </a:r>
            <a:endParaRPr lang="en-US" sz="1400" dirty="0">
              <a:solidFill>
                <a:srgbClr val="31679B"/>
              </a:solidFill>
              <a:latin typeface="Gadugi" panose="020B0502040204020203" pitchFamily="34" charset="0"/>
              <a:ea typeface="Gadugi" panose="020B0502040204020203" pitchFamily="34" charset="0"/>
            </a:endParaRPr>
          </a:p>
        </p:txBody>
      </p:sp>
    </p:spTree>
    <p:extLst>
      <p:ext uri="{BB962C8B-B14F-4D97-AF65-F5344CB8AC3E}">
        <p14:creationId xmlns:p14="http://schemas.microsoft.com/office/powerpoint/2010/main" val="2161754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678" y="83013"/>
            <a:ext cx="9745475" cy="436305"/>
          </a:xfrm>
        </p:spPr>
        <p:txBody>
          <a:bodyPr>
            <a:normAutofit fontScale="90000"/>
          </a:bodyPr>
          <a:lstStyle/>
          <a:p>
            <a:r>
              <a:rPr lang="en-US" sz="2800" b="1" dirty="0">
                <a:solidFill>
                  <a:srgbClr val="12355B"/>
                </a:solidFill>
                <a:latin typeface="Century Gothic" panose="020B0502020202020204" pitchFamily="34" charset="0"/>
                <a:cs typeface="Arial"/>
                <a:sym typeface="Poppins"/>
              </a:rPr>
              <a:t> Acknowledgements</a:t>
            </a:r>
          </a:p>
        </p:txBody>
      </p:sp>
      <p:pic>
        <p:nvPicPr>
          <p:cNvPr id="5" name="Picture 4">
            <a:extLst>
              <a:ext uri="{FF2B5EF4-FFF2-40B4-BE49-F238E27FC236}">
                <a16:creationId xmlns:a16="http://schemas.microsoft.com/office/drawing/2014/main" id="{24485254-735C-4823-961F-E162B898E69D}"/>
              </a:ext>
            </a:extLst>
          </p:cNvPr>
          <p:cNvPicPr>
            <a:picLocks noChangeAspect="1"/>
          </p:cNvPicPr>
          <p:nvPr/>
        </p:nvPicPr>
        <p:blipFill>
          <a:blip r:embed="rId3"/>
          <a:stretch>
            <a:fillRect/>
          </a:stretch>
        </p:blipFill>
        <p:spPr>
          <a:xfrm>
            <a:off x="289678" y="862581"/>
            <a:ext cx="3074352" cy="5181090"/>
          </a:xfrm>
          <a:prstGeom prst="rect">
            <a:avLst/>
          </a:prstGeom>
        </p:spPr>
      </p:pic>
      <p:graphicFrame>
        <p:nvGraphicFramePr>
          <p:cNvPr id="6" name="Table 6">
            <a:extLst>
              <a:ext uri="{FF2B5EF4-FFF2-40B4-BE49-F238E27FC236}">
                <a16:creationId xmlns:a16="http://schemas.microsoft.com/office/drawing/2014/main" id="{10587877-26D7-3424-AD89-2B01AF743D1E}"/>
              </a:ext>
            </a:extLst>
          </p:cNvPr>
          <p:cNvGraphicFramePr>
            <a:graphicFrameLocks noGrp="1"/>
          </p:cNvGraphicFramePr>
          <p:nvPr>
            <p:extLst>
              <p:ext uri="{D42A27DB-BD31-4B8C-83A1-F6EECF244321}">
                <p14:modId xmlns:p14="http://schemas.microsoft.com/office/powerpoint/2010/main" val="2911795224"/>
              </p:ext>
            </p:extLst>
          </p:nvPr>
        </p:nvGraphicFramePr>
        <p:xfrm>
          <a:off x="4841527" y="815420"/>
          <a:ext cx="5906222" cy="5699760"/>
        </p:xfrm>
        <a:graphic>
          <a:graphicData uri="http://schemas.openxmlformats.org/drawingml/2006/table">
            <a:tbl>
              <a:tblPr firstRow="1" bandRow="1">
                <a:tableStyleId>{5C22544A-7EE6-4342-B048-85BDC9FD1C3A}</a:tableStyleId>
              </a:tblPr>
              <a:tblGrid>
                <a:gridCol w="2953111">
                  <a:extLst>
                    <a:ext uri="{9D8B030D-6E8A-4147-A177-3AD203B41FA5}">
                      <a16:colId xmlns:a16="http://schemas.microsoft.com/office/drawing/2014/main" val="1730339263"/>
                    </a:ext>
                  </a:extLst>
                </a:gridCol>
                <a:gridCol w="2953111">
                  <a:extLst>
                    <a:ext uri="{9D8B030D-6E8A-4147-A177-3AD203B41FA5}">
                      <a16:colId xmlns:a16="http://schemas.microsoft.com/office/drawing/2014/main" val="750946468"/>
                    </a:ext>
                  </a:extLst>
                </a:gridCol>
              </a:tblGrid>
              <a:tr h="257107">
                <a:tc>
                  <a:txBody>
                    <a:bodyPr/>
                    <a:lstStyle/>
                    <a:p>
                      <a:r>
                        <a:rPr lang="en-US" dirty="0"/>
                        <a:t>Name</a:t>
                      </a:r>
                    </a:p>
                  </a:txBody>
                  <a:tcPr/>
                </a:tc>
                <a:tc>
                  <a:txBody>
                    <a:bodyPr/>
                    <a:lstStyle/>
                    <a:p>
                      <a:r>
                        <a:rPr lang="en-US" dirty="0"/>
                        <a:t>Organization</a:t>
                      </a:r>
                    </a:p>
                  </a:txBody>
                  <a:tcPr/>
                </a:tc>
                <a:extLst>
                  <a:ext uri="{0D108BD9-81ED-4DB2-BD59-A6C34878D82A}">
                    <a16:rowId xmlns:a16="http://schemas.microsoft.com/office/drawing/2014/main" val="1162620351"/>
                  </a:ext>
                </a:extLst>
              </a:tr>
              <a:tr h="257107">
                <a:tc>
                  <a:txBody>
                    <a:bodyPr/>
                    <a:lstStyle/>
                    <a:p>
                      <a:r>
                        <a:rPr lang="en-US" dirty="0"/>
                        <a:t>Neelima Thanneer, Team Lead</a:t>
                      </a:r>
                    </a:p>
                  </a:txBody>
                  <a:tcPr>
                    <a:solidFill>
                      <a:schemeClr val="bg1"/>
                    </a:solidFill>
                  </a:tcPr>
                </a:tc>
                <a:tc>
                  <a:txBody>
                    <a:bodyPr/>
                    <a:lstStyle/>
                    <a:p>
                      <a:r>
                        <a:rPr lang="en-US" dirty="0"/>
                        <a:t>Bristol-Myers Squibb</a:t>
                      </a:r>
                    </a:p>
                  </a:txBody>
                  <a:tcPr>
                    <a:solidFill>
                      <a:schemeClr val="bg1"/>
                    </a:solidFill>
                  </a:tcPr>
                </a:tc>
                <a:extLst>
                  <a:ext uri="{0D108BD9-81ED-4DB2-BD59-A6C34878D82A}">
                    <a16:rowId xmlns:a16="http://schemas.microsoft.com/office/drawing/2014/main" val="2346349678"/>
                  </a:ext>
                </a:extLst>
              </a:tr>
              <a:tr h="257107">
                <a:tc>
                  <a:txBody>
                    <a:bodyPr/>
                    <a:lstStyle/>
                    <a:p>
                      <a:r>
                        <a:rPr lang="en-US" dirty="0"/>
                        <a:t>Luke Reinbolt, Team Lead</a:t>
                      </a:r>
                    </a:p>
                  </a:txBody>
                  <a:tcPr>
                    <a:solidFill>
                      <a:schemeClr val="bg1"/>
                    </a:solidFill>
                  </a:tcPr>
                </a:tc>
                <a:tc>
                  <a:txBody>
                    <a:bodyPr/>
                    <a:lstStyle/>
                    <a:p>
                      <a:r>
                        <a:rPr lang="en-US" dirty="0" err="1"/>
                        <a:t>Navitas</a:t>
                      </a:r>
                      <a:r>
                        <a:rPr lang="en-US" dirty="0"/>
                        <a:t> Data Sciences</a:t>
                      </a:r>
                    </a:p>
                  </a:txBody>
                  <a:tcPr>
                    <a:solidFill>
                      <a:schemeClr val="bg1"/>
                    </a:solidFill>
                  </a:tcPr>
                </a:tc>
                <a:extLst>
                  <a:ext uri="{0D108BD9-81ED-4DB2-BD59-A6C34878D82A}">
                    <a16:rowId xmlns:a16="http://schemas.microsoft.com/office/drawing/2014/main" val="3419966322"/>
                  </a:ext>
                </a:extLst>
              </a:tr>
              <a:tr h="257107">
                <a:tc>
                  <a:txBody>
                    <a:bodyPr/>
                    <a:lstStyle/>
                    <a:p>
                      <a:r>
                        <a:rPr lang="en-US" dirty="0"/>
                        <a:t>Paula Edwards-Holmes</a:t>
                      </a:r>
                    </a:p>
                  </a:txBody>
                  <a:tcPr>
                    <a:solidFill>
                      <a:schemeClr val="bg1"/>
                    </a:solidFill>
                  </a:tcPr>
                </a:tc>
                <a:tc>
                  <a:txBody>
                    <a:bodyPr/>
                    <a:lstStyle/>
                    <a:p>
                      <a:r>
                        <a:rPr lang="en-US" dirty="0"/>
                        <a:t>Ono Pharma</a:t>
                      </a:r>
                    </a:p>
                  </a:txBody>
                  <a:tcPr>
                    <a:solidFill>
                      <a:schemeClr val="bg1"/>
                    </a:solidFill>
                  </a:tcPr>
                </a:tc>
                <a:extLst>
                  <a:ext uri="{0D108BD9-81ED-4DB2-BD59-A6C34878D82A}">
                    <a16:rowId xmlns:a16="http://schemas.microsoft.com/office/drawing/2014/main" val="3340677888"/>
                  </a:ext>
                </a:extLst>
              </a:tr>
              <a:tr h="257107">
                <a:tc>
                  <a:txBody>
                    <a:bodyPr/>
                    <a:lstStyle/>
                    <a:p>
                      <a:r>
                        <a:rPr lang="en-US" dirty="0"/>
                        <a:t>Nate Freimark</a:t>
                      </a:r>
                    </a:p>
                  </a:txBody>
                  <a:tcPr>
                    <a:solidFill>
                      <a:schemeClr val="bg1"/>
                    </a:solidFill>
                  </a:tcPr>
                </a:tc>
                <a:tc>
                  <a:txBody>
                    <a:bodyPr/>
                    <a:lstStyle/>
                    <a:p>
                      <a:r>
                        <a:rPr lang="en-US" dirty="0"/>
                        <a:t>The </a:t>
                      </a:r>
                      <a:r>
                        <a:rPr lang="en-US" dirty="0" err="1"/>
                        <a:t>Griesser</a:t>
                      </a:r>
                      <a:r>
                        <a:rPr lang="en-US" dirty="0"/>
                        <a:t> Group</a:t>
                      </a:r>
                    </a:p>
                  </a:txBody>
                  <a:tcPr>
                    <a:solidFill>
                      <a:schemeClr val="bg1"/>
                    </a:solidFill>
                  </a:tcPr>
                </a:tc>
                <a:extLst>
                  <a:ext uri="{0D108BD9-81ED-4DB2-BD59-A6C34878D82A}">
                    <a16:rowId xmlns:a16="http://schemas.microsoft.com/office/drawing/2014/main" val="3287085775"/>
                  </a:ext>
                </a:extLst>
              </a:tr>
              <a:tr h="437082">
                <a:tc>
                  <a:txBody>
                    <a:bodyPr/>
                    <a:lstStyle/>
                    <a:p>
                      <a:r>
                        <a:rPr lang="en-US" dirty="0"/>
                        <a:t>Rebecca Humphrey, Susan Sardella</a:t>
                      </a:r>
                    </a:p>
                  </a:txBody>
                  <a:tcPr>
                    <a:solidFill>
                      <a:schemeClr val="bg1"/>
                    </a:solidFill>
                  </a:tcPr>
                </a:tc>
                <a:tc>
                  <a:txBody>
                    <a:bodyPr/>
                    <a:lstStyle/>
                    <a:p>
                      <a:r>
                        <a:rPr lang="en-US" dirty="0"/>
                        <a:t>Simulations Plus, </a:t>
                      </a:r>
                      <a:r>
                        <a:rPr lang="en-US" dirty="0" err="1"/>
                        <a:t>Cognigen</a:t>
                      </a:r>
                      <a:r>
                        <a:rPr lang="en-US" dirty="0"/>
                        <a:t> Division</a:t>
                      </a:r>
                    </a:p>
                  </a:txBody>
                  <a:tcPr>
                    <a:solidFill>
                      <a:schemeClr val="bg1"/>
                    </a:solidFill>
                  </a:tcPr>
                </a:tc>
                <a:extLst>
                  <a:ext uri="{0D108BD9-81ED-4DB2-BD59-A6C34878D82A}">
                    <a16:rowId xmlns:a16="http://schemas.microsoft.com/office/drawing/2014/main" val="1543618678"/>
                  </a:ext>
                </a:extLst>
              </a:tr>
              <a:tr h="257107">
                <a:tc>
                  <a:txBody>
                    <a:bodyPr/>
                    <a:lstStyle/>
                    <a:p>
                      <a:r>
                        <a:rPr lang="en-US" dirty="0"/>
                        <a:t>Hongxia Jia</a:t>
                      </a:r>
                    </a:p>
                  </a:txBody>
                  <a:tcPr>
                    <a:solidFill>
                      <a:schemeClr val="bg1"/>
                    </a:solidFill>
                  </a:tcPr>
                </a:tc>
                <a:tc>
                  <a:txBody>
                    <a:bodyPr/>
                    <a:lstStyle/>
                    <a:p>
                      <a:r>
                        <a:rPr lang="en-US" dirty="0" err="1"/>
                        <a:t>Karyopharm</a:t>
                      </a:r>
                      <a:endParaRPr lang="en-US" dirty="0"/>
                    </a:p>
                  </a:txBody>
                  <a:tcPr>
                    <a:solidFill>
                      <a:schemeClr val="bg1"/>
                    </a:solidFill>
                  </a:tcPr>
                </a:tc>
                <a:extLst>
                  <a:ext uri="{0D108BD9-81ED-4DB2-BD59-A6C34878D82A}">
                    <a16:rowId xmlns:a16="http://schemas.microsoft.com/office/drawing/2014/main" val="1407403588"/>
                  </a:ext>
                </a:extLst>
              </a:tr>
              <a:tr h="257107">
                <a:tc>
                  <a:txBody>
                    <a:bodyPr/>
                    <a:lstStyle/>
                    <a:p>
                      <a:r>
                        <a:rPr lang="en-US" dirty="0"/>
                        <a:t>Steve Kirby</a:t>
                      </a:r>
                    </a:p>
                  </a:txBody>
                  <a:tcPr>
                    <a:solidFill>
                      <a:schemeClr val="bg1"/>
                    </a:solidFill>
                  </a:tcPr>
                </a:tc>
                <a:tc>
                  <a:txBody>
                    <a:bodyPr/>
                    <a:lstStyle/>
                    <a:p>
                      <a:r>
                        <a:rPr lang="en-US" dirty="0"/>
                        <a:t>Reata Pharmaceuticals, Inc</a:t>
                      </a:r>
                    </a:p>
                  </a:txBody>
                  <a:tcPr>
                    <a:solidFill>
                      <a:schemeClr val="bg1"/>
                    </a:solidFill>
                  </a:tcPr>
                </a:tc>
                <a:extLst>
                  <a:ext uri="{0D108BD9-81ED-4DB2-BD59-A6C34878D82A}">
                    <a16:rowId xmlns:a16="http://schemas.microsoft.com/office/drawing/2014/main" val="1350008203"/>
                  </a:ext>
                </a:extLst>
              </a:tr>
              <a:tr h="257107">
                <a:tc>
                  <a:txBody>
                    <a:bodyPr/>
                    <a:lstStyle/>
                    <a:p>
                      <a:r>
                        <a:rPr lang="en-US" dirty="0"/>
                        <a:t>Eric Larson</a:t>
                      </a:r>
                    </a:p>
                  </a:txBody>
                  <a:tcPr>
                    <a:solidFill>
                      <a:schemeClr val="bg1"/>
                    </a:solidFill>
                  </a:tcPr>
                </a:tc>
                <a:tc>
                  <a:txBody>
                    <a:bodyPr/>
                    <a:lstStyle/>
                    <a:p>
                      <a:r>
                        <a:rPr lang="en-US" dirty="0"/>
                        <a:t>IQVIA</a:t>
                      </a:r>
                    </a:p>
                  </a:txBody>
                  <a:tcPr>
                    <a:solidFill>
                      <a:schemeClr val="bg1"/>
                    </a:solidFill>
                  </a:tcPr>
                </a:tc>
                <a:extLst>
                  <a:ext uri="{0D108BD9-81ED-4DB2-BD59-A6C34878D82A}">
                    <a16:rowId xmlns:a16="http://schemas.microsoft.com/office/drawing/2014/main" val="2646848140"/>
                  </a:ext>
                </a:extLst>
              </a:tr>
              <a:tr h="257107">
                <a:tc>
                  <a:txBody>
                    <a:bodyPr/>
                    <a:lstStyle/>
                    <a:p>
                      <a:r>
                        <a:rPr lang="en-US" dirty="0" err="1"/>
                        <a:t>Pravat</a:t>
                      </a:r>
                      <a:r>
                        <a:rPr lang="en-US" dirty="0"/>
                        <a:t> Pradhan</a:t>
                      </a:r>
                    </a:p>
                  </a:txBody>
                  <a:tcPr>
                    <a:solidFill>
                      <a:schemeClr val="bg1"/>
                    </a:solidFill>
                  </a:tcPr>
                </a:tc>
                <a:tc>
                  <a:txBody>
                    <a:bodyPr/>
                    <a:lstStyle/>
                    <a:p>
                      <a:r>
                        <a:rPr lang="en-US" dirty="0" err="1"/>
                        <a:t>MerckGroup</a:t>
                      </a:r>
                      <a:endParaRPr lang="en-US" dirty="0"/>
                    </a:p>
                  </a:txBody>
                  <a:tcPr>
                    <a:solidFill>
                      <a:schemeClr val="bg1"/>
                    </a:solidFill>
                  </a:tcPr>
                </a:tc>
                <a:extLst>
                  <a:ext uri="{0D108BD9-81ED-4DB2-BD59-A6C34878D82A}">
                    <a16:rowId xmlns:a16="http://schemas.microsoft.com/office/drawing/2014/main" val="2440269792"/>
                  </a:ext>
                </a:extLst>
              </a:tr>
              <a:tr h="257107">
                <a:tc>
                  <a:txBody>
                    <a:bodyPr/>
                    <a:lstStyle/>
                    <a:p>
                      <a:r>
                        <a:rPr lang="en-US" dirty="0"/>
                        <a:t>Jessica Purkis</a:t>
                      </a:r>
                    </a:p>
                  </a:txBody>
                  <a:tcPr>
                    <a:solidFill>
                      <a:schemeClr val="bg1"/>
                    </a:solidFill>
                  </a:tcPr>
                </a:tc>
                <a:tc>
                  <a:txBody>
                    <a:bodyPr/>
                    <a:lstStyle/>
                    <a:p>
                      <a:r>
                        <a:rPr lang="en-US" dirty="0"/>
                        <a:t>Amgen</a:t>
                      </a:r>
                    </a:p>
                  </a:txBody>
                  <a:tcPr>
                    <a:solidFill>
                      <a:schemeClr val="bg1"/>
                    </a:solidFill>
                  </a:tcPr>
                </a:tc>
                <a:extLst>
                  <a:ext uri="{0D108BD9-81ED-4DB2-BD59-A6C34878D82A}">
                    <a16:rowId xmlns:a16="http://schemas.microsoft.com/office/drawing/2014/main" val="2582745884"/>
                  </a:ext>
                </a:extLst>
              </a:tr>
              <a:tr h="257107">
                <a:tc>
                  <a:txBody>
                    <a:bodyPr/>
                    <a:lstStyle/>
                    <a:p>
                      <a:r>
                        <a:rPr lang="en-US" dirty="0"/>
                        <a:t>David Radke</a:t>
                      </a:r>
                    </a:p>
                  </a:txBody>
                  <a:tcPr>
                    <a:solidFill>
                      <a:schemeClr val="bg1"/>
                    </a:solidFill>
                  </a:tcPr>
                </a:tc>
                <a:tc>
                  <a:txBody>
                    <a:bodyPr/>
                    <a:lstStyle/>
                    <a:p>
                      <a:r>
                        <a:rPr lang="en-US" dirty="0"/>
                        <a:t>Eli Lily</a:t>
                      </a:r>
                    </a:p>
                  </a:txBody>
                  <a:tcPr>
                    <a:solidFill>
                      <a:schemeClr val="bg1"/>
                    </a:solidFill>
                  </a:tcPr>
                </a:tc>
                <a:extLst>
                  <a:ext uri="{0D108BD9-81ED-4DB2-BD59-A6C34878D82A}">
                    <a16:rowId xmlns:a16="http://schemas.microsoft.com/office/drawing/2014/main" val="4283997420"/>
                  </a:ext>
                </a:extLst>
              </a:tr>
              <a:tr h="257107">
                <a:tc>
                  <a:txBody>
                    <a:bodyPr/>
                    <a:lstStyle/>
                    <a:p>
                      <a:r>
                        <a:rPr lang="en-US" dirty="0" err="1"/>
                        <a:t>Andijana</a:t>
                      </a:r>
                      <a:r>
                        <a:rPr lang="en-US" dirty="0"/>
                        <a:t> Radivojevic</a:t>
                      </a:r>
                    </a:p>
                  </a:txBody>
                  <a:tcPr>
                    <a:solidFill>
                      <a:schemeClr val="bg1"/>
                    </a:solidFill>
                  </a:tcPr>
                </a:tc>
                <a:tc>
                  <a:txBody>
                    <a:bodyPr/>
                    <a:lstStyle/>
                    <a:p>
                      <a:r>
                        <a:rPr lang="en-US" dirty="0"/>
                        <a:t>-</a:t>
                      </a:r>
                    </a:p>
                  </a:txBody>
                  <a:tcPr>
                    <a:solidFill>
                      <a:schemeClr val="bg1"/>
                    </a:solidFill>
                  </a:tcPr>
                </a:tc>
                <a:extLst>
                  <a:ext uri="{0D108BD9-81ED-4DB2-BD59-A6C34878D82A}">
                    <a16:rowId xmlns:a16="http://schemas.microsoft.com/office/drawing/2014/main" val="2441395350"/>
                  </a:ext>
                </a:extLst>
              </a:tr>
              <a:tr h="257107">
                <a:tc>
                  <a:txBody>
                    <a:bodyPr/>
                    <a:lstStyle/>
                    <a:p>
                      <a:r>
                        <a:rPr lang="en-US" dirty="0"/>
                        <a:t>Kumar </a:t>
                      </a:r>
                      <a:r>
                        <a:rPr lang="en-US" dirty="0" err="1"/>
                        <a:t>Rajwani</a:t>
                      </a:r>
                      <a:endParaRPr lang="en-US" dirty="0"/>
                    </a:p>
                  </a:txBody>
                  <a:tcPr>
                    <a:solidFill>
                      <a:schemeClr val="bg1"/>
                    </a:solidFill>
                  </a:tcPr>
                </a:tc>
                <a:tc>
                  <a:txBody>
                    <a:bodyPr/>
                    <a:lstStyle/>
                    <a:p>
                      <a:r>
                        <a:rPr lang="en-US" dirty="0"/>
                        <a:t>GSK</a:t>
                      </a:r>
                    </a:p>
                  </a:txBody>
                  <a:tcPr>
                    <a:solidFill>
                      <a:schemeClr val="bg1"/>
                    </a:solidFill>
                  </a:tcPr>
                </a:tc>
                <a:extLst>
                  <a:ext uri="{0D108BD9-81ED-4DB2-BD59-A6C34878D82A}">
                    <a16:rowId xmlns:a16="http://schemas.microsoft.com/office/drawing/2014/main" val="360083362"/>
                  </a:ext>
                </a:extLst>
              </a:tr>
              <a:tr h="257107">
                <a:tc>
                  <a:txBody>
                    <a:bodyPr/>
                    <a:lstStyle/>
                    <a:p>
                      <a:r>
                        <a:rPr lang="en-US" dirty="0"/>
                        <a:t>Igor Rubets</a:t>
                      </a:r>
                    </a:p>
                  </a:txBody>
                  <a:tcPr>
                    <a:solidFill>
                      <a:schemeClr val="bg1"/>
                    </a:solidFill>
                  </a:tcPr>
                </a:tc>
                <a:tc>
                  <a:txBody>
                    <a:bodyPr/>
                    <a:lstStyle/>
                    <a:p>
                      <a:r>
                        <a:rPr lang="en-US" dirty="0"/>
                        <a:t>Certara</a:t>
                      </a:r>
                    </a:p>
                  </a:txBody>
                  <a:tcPr>
                    <a:solidFill>
                      <a:schemeClr val="bg1"/>
                    </a:solidFill>
                  </a:tcPr>
                </a:tc>
                <a:extLst>
                  <a:ext uri="{0D108BD9-81ED-4DB2-BD59-A6C34878D82A}">
                    <a16:rowId xmlns:a16="http://schemas.microsoft.com/office/drawing/2014/main" val="983329237"/>
                  </a:ext>
                </a:extLst>
              </a:tr>
              <a:tr h="257107">
                <a:tc>
                  <a:txBody>
                    <a:bodyPr/>
                    <a:lstStyle/>
                    <a:p>
                      <a:r>
                        <a:rPr lang="en-US" dirty="0"/>
                        <a:t>Peter Schaefer</a:t>
                      </a:r>
                    </a:p>
                  </a:txBody>
                  <a:tcPr>
                    <a:solidFill>
                      <a:schemeClr val="bg1"/>
                    </a:solidFill>
                  </a:tcPr>
                </a:tc>
                <a:tc>
                  <a:txBody>
                    <a:bodyPr/>
                    <a:lstStyle/>
                    <a:p>
                      <a:r>
                        <a:rPr lang="en-US" dirty="0"/>
                        <a:t>VCA-Plus</a:t>
                      </a:r>
                    </a:p>
                  </a:txBody>
                  <a:tcPr>
                    <a:solidFill>
                      <a:schemeClr val="bg1"/>
                    </a:solidFill>
                  </a:tcPr>
                </a:tc>
                <a:extLst>
                  <a:ext uri="{0D108BD9-81ED-4DB2-BD59-A6C34878D82A}">
                    <a16:rowId xmlns:a16="http://schemas.microsoft.com/office/drawing/2014/main" val="3861790886"/>
                  </a:ext>
                </a:extLst>
              </a:tr>
              <a:tr h="257107">
                <a:tc>
                  <a:txBody>
                    <a:bodyPr/>
                    <a:lstStyle/>
                    <a:p>
                      <a:r>
                        <a:rPr lang="en-US" dirty="0"/>
                        <a:t>Shweta Vadhavkar</a:t>
                      </a:r>
                    </a:p>
                  </a:txBody>
                  <a:tcPr>
                    <a:solidFill>
                      <a:schemeClr val="bg1"/>
                    </a:solidFill>
                  </a:tcPr>
                </a:tc>
                <a:tc>
                  <a:txBody>
                    <a:bodyPr/>
                    <a:lstStyle/>
                    <a:p>
                      <a:r>
                        <a:rPr lang="en-US" dirty="0" err="1"/>
                        <a:t>Genentec</a:t>
                      </a:r>
                      <a:endParaRPr lang="en-US" dirty="0"/>
                    </a:p>
                  </a:txBody>
                  <a:tcPr>
                    <a:solidFill>
                      <a:schemeClr val="bg1"/>
                    </a:solidFill>
                  </a:tcPr>
                </a:tc>
                <a:extLst>
                  <a:ext uri="{0D108BD9-81ED-4DB2-BD59-A6C34878D82A}">
                    <a16:rowId xmlns:a16="http://schemas.microsoft.com/office/drawing/2014/main" val="387143701"/>
                  </a:ext>
                </a:extLst>
              </a:tr>
              <a:tr h="257107">
                <a:tc>
                  <a:txBody>
                    <a:bodyPr/>
                    <a:lstStyle/>
                    <a:p>
                      <a:r>
                        <a:rPr lang="en-US" dirty="0"/>
                        <a:t>Lacey wood</a:t>
                      </a:r>
                    </a:p>
                  </a:txBody>
                  <a:tcPr>
                    <a:solidFill>
                      <a:schemeClr val="bg1"/>
                    </a:solidFill>
                  </a:tcPr>
                </a:tc>
                <a:tc>
                  <a:txBody>
                    <a:bodyPr/>
                    <a:lstStyle/>
                    <a:p>
                      <a:r>
                        <a:rPr lang="en-US" dirty="0" err="1"/>
                        <a:t>Avance</a:t>
                      </a:r>
                      <a:r>
                        <a:rPr lang="en-US" dirty="0"/>
                        <a:t> Clinical</a:t>
                      </a:r>
                    </a:p>
                  </a:txBody>
                  <a:tcPr>
                    <a:solidFill>
                      <a:schemeClr val="bg1"/>
                    </a:solidFill>
                  </a:tcPr>
                </a:tc>
                <a:extLst>
                  <a:ext uri="{0D108BD9-81ED-4DB2-BD59-A6C34878D82A}">
                    <a16:rowId xmlns:a16="http://schemas.microsoft.com/office/drawing/2014/main" val="2543485826"/>
                  </a:ext>
                </a:extLst>
              </a:tr>
            </a:tbl>
          </a:graphicData>
        </a:graphic>
      </p:graphicFrame>
      <p:sp>
        <p:nvSpPr>
          <p:cNvPr id="8" name="Text Placeholder 7">
            <a:extLst>
              <a:ext uri="{FF2B5EF4-FFF2-40B4-BE49-F238E27FC236}">
                <a16:creationId xmlns:a16="http://schemas.microsoft.com/office/drawing/2014/main" id="{4EA03FAC-24D5-10D4-F24D-3068718C5B0F}"/>
              </a:ext>
            </a:extLst>
          </p:cNvPr>
          <p:cNvSpPr>
            <a:spLocks noGrp="1"/>
          </p:cNvSpPr>
          <p:nvPr>
            <p:ph type="body" idx="2"/>
          </p:nvPr>
        </p:nvSpPr>
        <p:spPr>
          <a:xfrm>
            <a:off x="289678" y="426276"/>
            <a:ext cx="4551849" cy="436305"/>
          </a:xfrm>
        </p:spPr>
        <p:txBody>
          <a:bodyPr>
            <a:normAutofit fontScale="70000" lnSpcReduction="20000"/>
          </a:bodyPr>
          <a:lstStyle/>
          <a:p>
            <a:pPr marL="114300" indent="0">
              <a:buNone/>
            </a:pPr>
            <a:r>
              <a:rPr lang="en-US" dirty="0"/>
              <a:t>ISoP Working Group</a:t>
            </a:r>
          </a:p>
        </p:txBody>
      </p:sp>
      <p:sp>
        <p:nvSpPr>
          <p:cNvPr id="9" name="Text Placeholder 7">
            <a:extLst>
              <a:ext uri="{FF2B5EF4-FFF2-40B4-BE49-F238E27FC236}">
                <a16:creationId xmlns:a16="http://schemas.microsoft.com/office/drawing/2014/main" id="{DA8DC59F-7239-65DD-4DEB-56FD96B5C870}"/>
              </a:ext>
            </a:extLst>
          </p:cNvPr>
          <p:cNvSpPr txBox="1">
            <a:spLocks/>
          </p:cNvSpPr>
          <p:nvPr/>
        </p:nvSpPr>
        <p:spPr>
          <a:xfrm>
            <a:off x="4665632" y="342893"/>
            <a:ext cx="4551849" cy="35284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Gill Sans"/>
                <a:ea typeface="Gill Sans"/>
                <a:cs typeface="Gill Sans"/>
                <a:sym typeface="Gill Sans"/>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Gill Sans"/>
                <a:ea typeface="Gill Sans"/>
                <a:cs typeface="Gill Sans"/>
                <a:sym typeface="Gill Sans"/>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Gill Sans"/>
                <a:ea typeface="Gill Sans"/>
                <a:cs typeface="Gill Sans"/>
                <a:sym typeface="Gill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buFont typeface="Arial"/>
              <a:buNone/>
            </a:pPr>
            <a:r>
              <a:rPr lang="en-US" sz="2000" dirty="0"/>
              <a:t>CDISC Working Group</a:t>
            </a:r>
          </a:p>
        </p:txBody>
      </p:sp>
    </p:spTree>
    <p:extLst>
      <p:ext uri="{BB962C8B-B14F-4D97-AF65-F5344CB8AC3E}">
        <p14:creationId xmlns:p14="http://schemas.microsoft.com/office/powerpoint/2010/main" val="564602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
          <p:cNvSpPr txBox="1">
            <a:spLocks noGrp="1"/>
          </p:cNvSpPr>
          <p:nvPr>
            <p:ph type="ctrTitle"/>
          </p:nvPr>
        </p:nvSpPr>
        <p:spPr>
          <a:xfrm>
            <a:off x="1524000" y="2828115"/>
            <a:ext cx="9144000" cy="1331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600"/>
              <a:buFont typeface="Calibri"/>
              <a:buNone/>
            </a:pPr>
            <a:r>
              <a:rPr lang="en-US" sz="3600" b="1" dirty="0">
                <a:solidFill>
                  <a:srgbClr val="12355B"/>
                </a:solidFill>
                <a:latin typeface="Century Gothic" panose="020B0502020202020204" pitchFamily="34" charset="0"/>
                <a:cs typeface="Arial"/>
              </a:rPr>
              <a:t>Submitting Population PK Datasets for Evaluation: Regulatory Perspective</a:t>
            </a:r>
            <a:br>
              <a:rPr lang="en-US" sz="3600" dirty="0">
                <a:latin typeface="Calibri"/>
                <a:ea typeface="Calibri"/>
                <a:cs typeface="Calibri"/>
                <a:sym typeface="Calibri"/>
              </a:rPr>
            </a:br>
            <a:endParaRPr sz="3600" dirty="0">
              <a:latin typeface="Calibri"/>
              <a:ea typeface="Calibri"/>
              <a:cs typeface="Calibri"/>
              <a:sym typeface="Calibri"/>
            </a:endParaRPr>
          </a:p>
        </p:txBody>
      </p:sp>
      <p:sp>
        <p:nvSpPr>
          <p:cNvPr id="78" name="Google Shape;78;p1"/>
          <p:cNvSpPr txBox="1">
            <a:spLocks noGrp="1"/>
          </p:cNvSpPr>
          <p:nvPr>
            <p:ph type="subTitle" idx="1"/>
          </p:nvPr>
        </p:nvSpPr>
        <p:spPr>
          <a:xfrm>
            <a:off x="1524000" y="4159171"/>
            <a:ext cx="9144000" cy="1871100"/>
          </a:xfrm>
          <a:prstGeom prst="rect">
            <a:avLst/>
          </a:prstGeom>
          <a:noFill/>
          <a:ln>
            <a:noFill/>
          </a:ln>
        </p:spPr>
        <p:txBody>
          <a:bodyPr spcFirstLastPara="1" wrap="square" lIns="91425" tIns="45700" rIns="91425" bIns="45700" anchor="t" anchorCtr="0">
            <a:normAutofit/>
          </a:bodyPr>
          <a:lstStyle/>
          <a:p>
            <a:pPr marL="0" lvl="0" indent="0" algn="ctr" rtl="0">
              <a:lnSpc>
                <a:spcPct val="110000"/>
              </a:lnSpc>
              <a:spcBef>
                <a:spcPts val="0"/>
              </a:spcBef>
              <a:spcAft>
                <a:spcPts val="0"/>
              </a:spcAft>
              <a:buClr>
                <a:schemeClr val="dk1"/>
              </a:buClr>
              <a:buSzPts val="2400"/>
              <a:buNone/>
            </a:pPr>
            <a:br>
              <a:rPr lang="en-US" dirty="0">
                <a:latin typeface="Calibri"/>
                <a:ea typeface="Calibri"/>
                <a:cs typeface="Calibri"/>
                <a:sym typeface="Calibri"/>
              </a:rPr>
            </a:br>
            <a:endParaRPr dirty="0">
              <a:latin typeface="Calibri"/>
              <a:ea typeface="Calibri"/>
              <a:cs typeface="Calibri"/>
              <a:sym typeface="Calibri"/>
            </a:endParaRPr>
          </a:p>
        </p:txBody>
      </p:sp>
      <p:sp>
        <p:nvSpPr>
          <p:cNvPr id="2" name="Subtitle 2">
            <a:extLst>
              <a:ext uri="{FF2B5EF4-FFF2-40B4-BE49-F238E27FC236}">
                <a16:creationId xmlns:a16="http://schemas.microsoft.com/office/drawing/2014/main" id="{911288AD-85B6-2481-E21C-965D3DFB1634}"/>
              </a:ext>
            </a:extLst>
          </p:cNvPr>
          <p:cNvSpPr txBox="1">
            <a:spLocks/>
          </p:cNvSpPr>
          <p:nvPr/>
        </p:nvSpPr>
        <p:spPr>
          <a:xfrm>
            <a:off x="1828800" y="3892863"/>
            <a:ext cx="7723573" cy="1871100"/>
          </a:xfrm>
          <a:prstGeom prst="rect">
            <a:avLst/>
          </a:prstGeom>
          <a:noFill/>
          <a:ln>
            <a:noFill/>
          </a:ln>
        </p:spPr>
        <p:txBody>
          <a:bodyPr spcFirstLastPara="1" wrap="square" lIns="91425" tIns="45700" rIns="91425" bIns="45700" anchor="t" anchorCtr="0">
            <a:normAutofit fontScale="70000" lnSpcReduction="20000"/>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Gill Sans"/>
                <a:ea typeface="Gill Sans"/>
                <a:cs typeface="Gill Sans"/>
                <a:sym typeface="Gill Sans"/>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Gill Sans"/>
                <a:ea typeface="Gill Sans"/>
                <a:cs typeface="Gill Sans"/>
                <a:sym typeface="Gill Sans"/>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Gill Sans"/>
                <a:ea typeface="Gill Sans"/>
                <a:cs typeface="Gill Sans"/>
                <a:sym typeface="Gill Sans"/>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457200" marR="0" lvl="0" indent="-406400" algn="ctr" defTabSz="914400" rtl="0" eaLnBrk="1" fontAlgn="auto" latinLnBrk="0" hangingPunct="1">
              <a:lnSpc>
                <a:spcPct val="90000"/>
              </a:lnSpc>
              <a:spcBef>
                <a:spcPts val="1000"/>
              </a:spcBef>
              <a:spcAft>
                <a:spcPts val="0"/>
              </a:spcAft>
              <a:buClr>
                <a:srgbClr val="000000"/>
              </a:buClr>
              <a:buSzPts val="2400"/>
              <a:buFont typeface="Arial"/>
              <a:buNone/>
              <a:tabLst/>
              <a:defRPr/>
            </a:pPr>
            <a:r>
              <a:rPr kumimoji="0" lang="en-US" sz="2400" b="0" i="0" u="none" strike="noStrike" kern="0" cap="none" spc="0" normalizeH="0" baseline="0" noProof="0" dirty="0">
                <a:ln>
                  <a:noFill/>
                </a:ln>
                <a:solidFill>
                  <a:srgbClr val="000000"/>
                </a:solidFill>
                <a:effectLst/>
                <a:uLnTx/>
                <a:uFillTx/>
                <a:latin typeface="Gill Sans"/>
                <a:sym typeface="Gill Sans"/>
              </a:rPr>
              <a:t>Frank Fang Li, PhD</a:t>
            </a:r>
          </a:p>
          <a:p>
            <a:pPr marL="457200" marR="0" lvl="0" indent="-406400" algn="ctr" defTabSz="914400" rtl="0" eaLnBrk="1" fontAlgn="auto" latinLnBrk="0" hangingPunct="1">
              <a:lnSpc>
                <a:spcPct val="90000"/>
              </a:lnSpc>
              <a:spcBef>
                <a:spcPts val="1000"/>
              </a:spcBef>
              <a:spcAft>
                <a:spcPts val="0"/>
              </a:spcAft>
              <a:buClr>
                <a:srgbClr val="000000"/>
              </a:buClr>
              <a:buSzPts val="2400"/>
              <a:buFont typeface="Arial"/>
              <a:buNone/>
              <a:tabLst/>
              <a:defRPr/>
            </a:pPr>
            <a:r>
              <a:rPr kumimoji="0" lang="en-US" sz="2000" b="0" i="0" u="none" strike="noStrike" kern="0" cap="none" spc="0" normalizeH="0" baseline="0" noProof="0" dirty="0">
                <a:ln>
                  <a:noFill/>
                </a:ln>
                <a:solidFill>
                  <a:srgbClr val="31679B"/>
                </a:solidFill>
                <a:effectLst/>
                <a:uLnTx/>
                <a:uFillTx/>
                <a:latin typeface="Gadugi" panose="020B0502040204020203" pitchFamily="34" charset="0"/>
                <a:ea typeface="Gadugi" panose="020B0502040204020203" pitchFamily="34" charset="0"/>
                <a:cs typeface="Arial"/>
                <a:sym typeface="Arial"/>
              </a:rPr>
              <a:t>Senior Pharmacometrics Reviewer </a:t>
            </a:r>
          </a:p>
          <a:p>
            <a:pPr marL="457200" marR="0" lvl="0" indent="-406400" algn="ctr" defTabSz="914400" rtl="0" eaLnBrk="1" fontAlgn="auto" latinLnBrk="0" hangingPunct="1">
              <a:lnSpc>
                <a:spcPct val="90000"/>
              </a:lnSpc>
              <a:spcBef>
                <a:spcPts val="1000"/>
              </a:spcBef>
              <a:spcAft>
                <a:spcPts val="0"/>
              </a:spcAft>
              <a:buClr>
                <a:srgbClr val="000000"/>
              </a:buClr>
              <a:buSzPts val="2400"/>
              <a:buFont typeface="Arial"/>
              <a:buNone/>
              <a:tabLst/>
              <a:defRPr/>
            </a:pPr>
            <a:r>
              <a:rPr kumimoji="0" lang="en-US" sz="2000" b="0" i="0" u="none" strike="noStrike" kern="0" cap="none" spc="0" normalizeH="0" baseline="0" noProof="0" dirty="0">
                <a:ln>
                  <a:noFill/>
                </a:ln>
                <a:solidFill>
                  <a:srgbClr val="31679B"/>
                </a:solidFill>
                <a:effectLst/>
                <a:uLnTx/>
                <a:uFillTx/>
                <a:latin typeface="Gadugi" panose="020B0502040204020203" pitchFamily="34" charset="0"/>
                <a:ea typeface="Gadugi" panose="020B0502040204020203" pitchFamily="34" charset="0"/>
                <a:cs typeface="Arial"/>
                <a:sym typeface="Arial"/>
              </a:rPr>
              <a:t>Division of Pharmacometrics</a:t>
            </a:r>
          </a:p>
          <a:p>
            <a:pPr marL="457200" marR="0" lvl="0" indent="-406400" algn="ctr" defTabSz="914400" rtl="0" eaLnBrk="1" fontAlgn="auto" latinLnBrk="0" hangingPunct="1">
              <a:lnSpc>
                <a:spcPct val="90000"/>
              </a:lnSpc>
              <a:spcBef>
                <a:spcPts val="1000"/>
              </a:spcBef>
              <a:spcAft>
                <a:spcPts val="0"/>
              </a:spcAft>
              <a:buClr>
                <a:srgbClr val="000000"/>
              </a:buClr>
              <a:buSzPts val="2400"/>
              <a:buFont typeface="Arial"/>
              <a:buNone/>
              <a:tabLst/>
              <a:defRPr/>
            </a:pPr>
            <a:r>
              <a:rPr kumimoji="0" lang="en-US" sz="2000" b="0" i="0" u="none" strike="noStrike" kern="0" cap="none" spc="0" normalizeH="0" baseline="0" noProof="0" dirty="0">
                <a:ln>
                  <a:noFill/>
                </a:ln>
                <a:solidFill>
                  <a:srgbClr val="31679B"/>
                </a:solidFill>
                <a:effectLst/>
                <a:uLnTx/>
                <a:uFillTx/>
                <a:latin typeface="Gadugi" panose="020B0502040204020203" pitchFamily="34" charset="0"/>
                <a:ea typeface="Gadugi" panose="020B0502040204020203" pitchFamily="34" charset="0"/>
                <a:cs typeface="Arial"/>
                <a:sym typeface="Arial"/>
              </a:rPr>
              <a:t>Office of Clinical Pharmacology</a:t>
            </a:r>
          </a:p>
          <a:p>
            <a:pPr marL="457200" marR="0" lvl="0" indent="-406400" algn="ctr" defTabSz="914400" rtl="0" eaLnBrk="1" fontAlgn="auto" latinLnBrk="0" hangingPunct="1">
              <a:lnSpc>
                <a:spcPct val="90000"/>
              </a:lnSpc>
              <a:spcBef>
                <a:spcPts val="1000"/>
              </a:spcBef>
              <a:spcAft>
                <a:spcPts val="0"/>
              </a:spcAft>
              <a:buClr>
                <a:srgbClr val="000000"/>
              </a:buClr>
              <a:buSzPts val="2400"/>
              <a:buFont typeface="Arial"/>
              <a:buNone/>
              <a:tabLst/>
              <a:defRPr/>
            </a:pPr>
            <a:r>
              <a:rPr kumimoji="0" lang="en-US" sz="2000" b="0" i="0" u="none" strike="noStrike" kern="0" cap="none" spc="0" normalizeH="0" baseline="0" noProof="0" dirty="0">
                <a:ln>
                  <a:noFill/>
                </a:ln>
                <a:solidFill>
                  <a:srgbClr val="31679B"/>
                </a:solidFill>
                <a:effectLst/>
                <a:uLnTx/>
                <a:uFillTx/>
                <a:latin typeface="Gadugi" panose="020B0502040204020203" pitchFamily="34" charset="0"/>
                <a:ea typeface="Gadugi" panose="020B0502040204020203" pitchFamily="34" charset="0"/>
                <a:cs typeface="Arial"/>
                <a:sym typeface="Arial"/>
              </a:rPr>
              <a:t>Office of Translational Sciences</a:t>
            </a:r>
          </a:p>
          <a:p>
            <a:pPr marL="457200" marR="0" lvl="0" indent="-406400" algn="ctr" defTabSz="914400" rtl="0" eaLnBrk="1" fontAlgn="auto" latinLnBrk="0" hangingPunct="1">
              <a:lnSpc>
                <a:spcPct val="90000"/>
              </a:lnSpc>
              <a:spcBef>
                <a:spcPts val="1000"/>
              </a:spcBef>
              <a:spcAft>
                <a:spcPts val="0"/>
              </a:spcAft>
              <a:buClr>
                <a:srgbClr val="000000"/>
              </a:buClr>
              <a:buSzPts val="2400"/>
              <a:buFont typeface="Arial"/>
              <a:buNone/>
              <a:tabLst/>
              <a:defRPr/>
            </a:pPr>
            <a:r>
              <a:rPr kumimoji="0" lang="en-US" sz="2000" b="0" i="0" u="none" strike="noStrike" kern="0" cap="none" spc="0" normalizeH="0" baseline="0" noProof="0" dirty="0">
                <a:ln>
                  <a:noFill/>
                </a:ln>
                <a:solidFill>
                  <a:srgbClr val="31679B"/>
                </a:solidFill>
                <a:effectLst/>
                <a:uLnTx/>
                <a:uFillTx/>
                <a:latin typeface="Gadugi" panose="020B0502040204020203" pitchFamily="34" charset="0"/>
                <a:ea typeface="Gadugi" panose="020B0502040204020203" pitchFamily="34" charset="0"/>
                <a:cs typeface="Arial"/>
                <a:sym typeface="Arial"/>
              </a:rPr>
              <a:t>U.S. Food and Drug Administration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FEC09-8B2C-4FF8-99D3-73D9E5F74FFD}"/>
              </a:ext>
            </a:extLst>
          </p:cNvPr>
          <p:cNvSpPr>
            <a:spLocks noGrp="1"/>
          </p:cNvSpPr>
          <p:nvPr>
            <p:ph type="title"/>
          </p:nvPr>
        </p:nvSpPr>
        <p:spPr>
          <a:xfrm>
            <a:off x="431800" y="264911"/>
            <a:ext cx="10518081" cy="926020"/>
          </a:xfrm>
        </p:spPr>
        <p:txBody>
          <a:bodyPr>
            <a:normAutofit/>
          </a:bodyPr>
          <a:lstStyle/>
          <a:p>
            <a:r>
              <a:rPr lang="en-US" sz="3600" b="1" dirty="0">
                <a:solidFill>
                  <a:srgbClr val="12355B"/>
                </a:solidFill>
                <a:latin typeface="Century Gothic" panose="020B0502020202020204" pitchFamily="34" charset="0"/>
                <a:cs typeface="Arial"/>
                <a:sym typeface="Arial"/>
              </a:rPr>
              <a:t>Disclaimer</a:t>
            </a:r>
          </a:p>
        </p:txBody>
      </p:sp>
      <p:sp>
        <p:nvSpPr>
          <p:cNvPr id="3" name="Content Placeholder 2">
            <a:extLst>
              <a:ext uri="{FF2B5EF4-FFF2-40B4-BE49-F238E27FC236}">
                <a16:creationId xmlns:a16="http://schemas.microsoft.com/office/drawing/2014/main" id="{1A98F436-81AC-4D00-8CDD-06550A4B3C61}"/>
              </a:ext>
            </a:extLst>
          </p:cNvPr>
          <p:cNvSpPr>
            <a:spLocks noGrp="1"/>
          </p:cNvSpPr>
          <p:nvPr>
            <p:ph idx="1"/>
          </p:nvPr>
        </p:nvSpPr>
        <p:spPr/>
        <p:txBody>
          <a:bodyPr>
            <a:normAutofit/>
          </a:bodyPr>
          <a:lstStyle/>
          <a:p>
            <a:r>
              <a:rPr lang="en-US" altLang="en-US" sz="2000" dirty="0">
                <a:ea typeface="Tahoma" panose="020B0604030504040204" pitchFamily="34" charset="0"/>
                <a:cs typeface="Tahoma" panose="020B0604030504040204" pitchFamily="34" charset="0"/>
              </a:rPr>
              <a:t>The opinions expressed in this presentation are the presenter’s and do not necessarily reflect the official views of the United States Food and Drug Administration (FDA).</a:t>
            </a:r>
          </a:p>
        </p:txBody>
      </p:sp>
    </p:spTree>
    <p:extLst>
      <p:ext uri="{BB962C8B-B14F-4D97-AF65-F5344CB8AC3E}">
        <p14:creationId xmlns:p14="http://schemas.microsoft.com/office/powerpoint/2010/main" val="4243797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FEC09-8B2C-4FF8-99D3-73D9E5F74FFD}"/>
              </a:ext>
            </a:extLst>
          </p:cNvPr>
          <p:cNvSpPr>
            <a:spLocks noGrp="1"/>
          </p:cNvSpPr>
          <p:nvPr>
            <p:ph type="title"/>
          </p:nvPr>
        </p:nvSpPr>
        <p:spPr>
          <a:xfrm>
            <a:off x="431800" y="264911"/>
            <a:ext cx="10518081" cy="926020"/>
          </a:xfrm>
        </p:spPr>
        <p:txBody>
          <a:bodyPr>
            <a:normAutofit/>
          </a:bodyPr>
          <a:lstStyle/>
          <a:p>
            <a:r>
              <a:rPr lang="en-US" sz="3600" b="1" dirty="0">
                <a:solidFill>
                  <a:srgbClr val="12355B"/>
                </a:solidFill>
                <a:latin typeface="Century Gothic" panose="020B0502020202020204" pitchFamily="34" charset="0"/>
                <a:cs typeface="Arial"/>
                <a:sym typeface="Arial"/>
              </a:rPr>
              <a:t>Disclaimer</a:t>
            </a:r>
          </a:p>
        </p:txBody>
      </p:sp>
      <p:sp>
        <p:nvSpPr>
          <p:cNvPr id="3" name="Content Placeholder 2">
            <a:extLst>
              <a:ext uri="{FF2B5EF4-FFF2-40B4-BE49-F238E27FC236}">
                <a16:creationId xmlns:a16="http://schemas.microsoft.com/office/drawing/2014/main" id="{1A98F436-81AC-4D00-8CDD-06550A4B3C61}"/>
              </a:ext>
            </a:extLst>
          </p:cNvPr>
          <p:cNvSpPr>
            <a:spLocks noGrp="1"/>
          </p:cNvSpPr>
          <p:nvPr>
            <p:ph idx="1"/>
          </p:nvPr>
        </p:nvSpPr>
        <p:spPr>
          <a:xfrm>
            <a:off x="611623" y="1599048"/>
            <a:ext cx="10515600" cy="3989561"/>
          </a:xfrm>
        </p:spPr>
        <p:txBody>
          <a:bodyPr>
            <a:normAutofit/>
          </a:bodyPr>
          <a:lstStyle/>
          <a:p>
            <a:r>
              <a:rPr lang="en-US" altLang="en-US" sz="2000" dirty="0">
                <a:solidFill>
                  <a:srgbClr val="31679B"/>
                </a:solidFill>
                <a:latin typeface="Gadugi" panose="020B0502040204020203" pitchFamily="34" charset="0"/>
                <a:ea typeface="Gadugi" panose="020B0502040204020203" pitchFamily="34" charset="0"/>
                <a:cs typeface="Tahoma" panose="020B0604030504040204" pitchFamily="34" charset="0"/>
              </a:rPr>
              <a:t>The opinions expressed in this presentation are the presenter’s and do not necessarily reflect ISoP and/or CDISC</a:t>
            </a:r>
          </a:p>
        </p:txBody>
      </p:sp>
    </p:spTree>
    <p:extLst>
      <p:ext uri="{BB962C8B-B14F-4D97-AF65-F5344CB8AC3E}">
        <p14:creationId xmlns:p14="http://schemas.microsoft.com/office/powerpoint/2010/main" val="16434361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37"/>
          <p:cNvPicPr>
            <a:picLocks noChangeAspect="1"/>
          </p:cNvPicPr>
          <p:nvPr/>
        </p:nvPicPr>
        <p:blipFill>
          <a:blip r:embed="rId2"/>
          <a:srcRect/>
          <a:stretch>
            <a:fillRect/>
          </a:stretch>
        </p:blipFill>
        <p:spPr bwMode="auto">
          <a:xfrm>
            <a:off x="2732088" y="1933574"/>
            <a:ext cx="2272740" cy="5302425"/>
          </a:xfrm>
          <a:prstGeom prst="rect">
            <a:avLst/>
          </a:prstGeom>
          <a:noFill/>
          <a:ln w="9525">
            <a:noFill/>
            <a:miter lim="800000"/>
            <a:headEnd/>
            <a:tailEnd/>
          </a:ln>
        </p:spPr>
      </p:pic>
      <p:sp>
        <p:nvSpPr>
          <p:cNvPr id="2" name="Title 1"/>
          <p:cNvSpPr>
            <a:spLocks noGrp="1"/>
          </p:cNvSpPr>
          <p:nvPr>
            <p:ph type="title"/>
          </p:nvPr>
        </p:nvSpPr>
        <p:spPr>
          <a:xfrm>
            <a:off x="477838" y="361950"/>
            <a:ext cx="10515600" cy="800100"/>
          </a:xfrm>
        </p:spPr>
        <p:txBody>
          <a:bodyPr rtlCol="0">
            <a:normAutofit/>
          </a:bodyPr>
          <a:lstStyle/>
          <a:p>
            <a:pPr fontAlgn="auto">
              <a:lnSpc>
                <a:spcPct val="100000"/>
              </a:lnSpc>
              <a:buClr>
                <a:srgbClr val="000000"/>
              </a:buClr>
              <a:buFont typeface="Arial"/>
              <a:defRPr/>
            </a:pPr>
            <a:r>
              <a:rPr lang="en-US" sz="2800" b="1" dirty="0">
                <a:solidFill>
                  <a:srgbClr val="12355B"/>
                </a:solidFill>
                <a:latin typeface="Century Gothic" panose="020B0502020202020204" pitchFamily="34" charset="0"/>
                <a:cs typeface="Arial"/>
                <a:sym typeface="Arial"/>
              </a:rPr>
              <a:t>Pharmacometrics at FDA</a:t>
            </a:r>
          </a:p>
        </p:txBody>
      </p:sp>
      <p:sp>
        <p:nvSpPr>
          <p:cNvPr id="22531" name="Slide Number Placeholder 12"/>
          <p:cNvSpPr>
            <a:spLocks noGrp="1"/>
          </p:cNvSpPr>
          <p:nvPr>
            <p:ph type="sldNum" sz="quarter" idx="12"/>
          </p:nvPr>
        </p:nvSpPr>
        <p:spPr bwMode="auto">
          <a:xfrm>
            <a:off x="8589963" y="6042025"/>
            <a:ext cx="684212" cy="365125"/>
          </a:xfrm>
          <a:prstGeom prst="rect">
            <a:avLst/>
          </a:prstGeom>
          <a:noFill/>
          <a:ln>
            <a:miter lim="800000"/>
            <a:headEnd/>
            <a:tailEnd/>
          </a:ln>
        </p:spPr>
        <p:txBody>
          <a:bodyPr vert="horz" wrap="square" lIns="91440" tIns="45720" rIns="91440" bIns="45720" numCol="1" rtlCol="0" anchor="ctr" anchorCtr="0" compatLnSpc="1">
            <a:prstTxWarp prst="textNoShape">
              <a:avLst/>
            </a:prstTxWarp>
          </a:bodyPr>
          <a:lstStyle>
            <a:defPPr>
              <a:defRPr lang="en-US"/>
            </a:defPPr>
            <a:lvl1pPr algn="r" defTabSz="457200" rtl="0" fontAlgn="auto">
              <a:spcBef>
                <a:spcPts val="0"/>
              </a:spcBef>
              <a:spcAft>
                <a:spcPts val="0"/>
              </a:spcAft>
              <a:defRPr sz="900" kern="1200">
                <a:solidFill>
                  <a:schemeClr val="accent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457200" rtl="0" eaLnBrk="1" fontAlgn="base" latinLnBrk="0" hangingPunct="1">
              <a:lnSpc>
                <a:spcPct val="100000"/>
              </a:lnSpc>
              <a:spcBef>
                <a:spcPct val="0"/>
              </a:spcBef>
              <a:spcAft>
                <a:spcPct val="0"/>
              </a:spcAft>
              <a:buClr>
                <a:srgbClr val="000000"/>
              </a:buClr>
              <a:buSzTx/>
              <a:buFont typeface="Arial"/>
              <a:buNone/>
              <a:tabLst/>
              <a:defRPr/>
            </a:pPr>
            <a:fld id="{B298941F-6D3A-47F7-BE5B-A6EB6AEEBB15}" type="slidenum">
              <a:rPr kumimoji="0" lang="en-US" sz="900" b="0" i="0" u="none" strike="noStrike" kern="1200" cap="none" spc="0" normalizeH="0" baseline="0" noProof="0" smtClean="0">
                <a:ln>
                  <a:noFill/>
                </a:ln>
                <a:solidFill>
                  <a:srgbClr val="4472C4"/>
                </a:solidFill>
                <a:effectLst/>
                <a:uLnTx/>
                <a:uFillTx/>
                <a:latin typeface="Arial"/>
                <a:ea typeface="+mn-ea"/>
                <a:cs typeface="+mn-cs"/>
                <a:sym typeface="Gill Sans"/>
              </a:rPr>
              <a:pPr marL="0" marR="0" lvl="0" indent="0" algn="r" defTabSz="457200" rtl="0" eaLnBrk="1" fontAlgn="base" latinLnBrk="0" hangingPunct="1">
                <a:lnSpc>
                  <a:spcPct val="100000"/>
                </a:lnSpc>
                <a:spcBef>
                  <a:spcPct val="0"/>
                </a:spcBef>
                <a:spcAft>
                  <a:spcPct val="0"/>
                </a:spcAft>
                <a:buClr>
                  <a:srgbClr val="000000"/>
                </a:buClr>
                <a:buSzTx/>
                <a:buFont typeface="Arial"/>
                <a:buNone/>
                <a:tabLst/>
                <a:defRPr/>
              </a:pPr>
              <a:t>20</a:t>
            </a:fld>
            <a:endParaRPr kumimoji="0" lang="en-US" sz="900" b="0" i="0" u="none" strike="noStrike" kern="1200" cap="none" spc="0" normalizeH="0" baseline="0" noProof="0">
              <a:ln>
                <a:noFill/>
              </a:ln>
              <a:solidFill>
                <a:srgbClr val="4472C4"/>
              </a:solidFill>
              <a:effectLst/>
              <a:uLnTx/>
              <a:uFillTx/>
              <a:latin typeface="Arial"/>
              <a:ea typeface="+mn-ea"/>
              <a:cs typeface="Arial" charset="0"/>
              <a:sym typeface="Gill Sans"/>
            </a:endParaRPr>
          </a:p>
        </p:txBody>
      </p:sp>
      <p:sp>
        <p:nvSpPr>
          <p:cNvPr id="22532" name="TextBox 2"/>
          <p:cNvSpPr txBox="1">
            <a:spLocks noChangeArrowheads="1"/>
          </p:cNvSpPr>
          <p:nvPr/>
        </p:nvSpPr>
        <p:spPr bwMode="auto">
          <a:xfrm>
            <a:off x="746141" y="1304926"/>
            <a:ext cx="2938092" cy="400110"/>
          </a:xfrm>
          <a:prstGeom prst="rect">
            <a:avLst/>
          </a:prstGeom>
          <a:solidFill>
            <a:srgbClr val="00B0F0"/>
          </a:solidFill>
          <a:ln w="9525">
            <a:solidFill>
              <a:schemeClr val="accent1"/>
            </a:solid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12355B"/>
                </a:solidFill>
                <a:effectLst/>
                <a:uLnTx/>
                <a:uFillTx/>
                <a:latin typeface="Century Gothic" panose="020B0502020202020204" pitchFamily="34" charset="0"/>
                <a:cs typeface="Arial"/>
                <a:sym typeface="Gill Sans"/>
              </a:rPr>
              <a:t>Structure: Growth</a:t>
            </a:r>
          </a:p>
        </p:txBody>
      </p:sp>
      <p:sp>
        <p:nvSpPr>
          <p:cNvPr id="22533" name="TextBox 3"/>
          <p:cNvSpPr txBox="1">
            <a:spLocks noChangeArrowheads="1"/>
          </p:cNvSpPr>
          <p:nvPr/>
        </p:nvSpPr>
        <p:spPr bwMode="auto">
          <a:xfrm>
            <a:off x="5350738" y="1301752"/>
            <a:ext cx="2071688" cy="400110"/>
          </a:xfrm>
          <a:prstGeom prst="rect">
            <a:avLst/>
          </a:prstGeom>
          <a:solidFill>
            <a:srgbClr val="00B0F0"/>
          </a:solidFill>
          <a:ln w="9525">
            <a:solidFill>
              <a:schemeClr val="accent1"/>
            </a:solid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12355B"/>
                </a:solidFill>
                <a:effectLst/>
                <a:uLnTx/>
                <a:uFillTx/>
                <a:latin typeface="Century Gothic" panose="020B0502020202020204" pitchFamily="34" charset="0"/>
                <a:cs typeface="Arial"/>
                <a:sym typeface="Arial"/>
              </a:rPr>
              <a:t>Tasks: Impact</a:t>
            </a:r>
          </a:p>
        </p:txBody>
      </p:sp>
      <p:sp>
        <p:nvSpPr>
          <p:cNvPr id="22534" name="TextBox 4"/>
          <p:cNvSpPr txBox="1">
            <a:spLocks noChangeArrowheads="1"/>
          </p:cNvSpPr>
          <p:nvPr/>
        </p:nvSpPr>
        <p:spPr bwMode="auto">
          <a:xfrm>
            <a:off x="8932069" y="1272102"/>
            <a:ext cx="2600024" cy="400110"/>
          </a:xfrm>
          <a:prstGeom prst="rect">
            <a:avLst/>
          </a:prstGeom>
          <a:solidFill>
            <a:srgbClr val="00B0F0"/>
          </a:solidFill>
          <a:ln w="9525">
            <a:solidFill>
              <a:schemeClr val="accent1"/>
            </a:solid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12355B"/>
                </a:solidFill>
                <a:effectLst/>
                <a:uLnTx/>
                <a:uFillTx/>
                <a:latin typeface="Century Gothic" panose="020B0502020202020204" pitchFamily="34" charset="0"/>
                <a:cs typeface="Arial"/>
                <a:sym typeface="Arial"/>
              </a:rPr>
              <a:t>Tools: Efficiency</a:t>
            </a:r>
          </a:p>
        </p:txBody>
      </p:sp>
      <p:sp>
        <p:nvSpPr>
          <p:cNvPr id="6" name="TextBox 5"/>
          <p:cNvSpPr txBox="1"/>
          <p:nvPr/>
        </p:nvSpPr>
        <p:spPr>
          <a:xfrm>
            <a:off x="82507" y="1921669"/>
            <a:ext cx="2768600" cy="3539430"/>
          </a:xfrm>
          <a:prstGeom prst="rect">
            <a:avLst/>
          </a:prstGeom>
          <a:noFill/>
        </p:spPr>
        <p:txBody>
          <a:bodyPr>
            <a:sp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solidFill>
                  <a:srgbClr val="31679B"/>
                </a:solidFill>
                <a:effectLst/>
                <a:uLnTx/>
                <a:uFillTx/>
                <a:latin typeface="Gadugi" panose="020B0502040204020203" pitchFamily="34" charset="0"/>
                <a:ea typeface="Gadugi" panose="020B0502040204020203" pitchFamily="34" charset="0"/>
                <a:cs typeface="Arial"/>
                <a:sym typeface="Arial"/>
              </a:rPr>
              <a:t>Largest review division in the office of clinical pharmacology; About 31 review scientists in 2023</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400" b="0" i="0" u="none" strike="noStrike" kern="0" cap="none" spc="0" normalizeH="0" baseline="0" noProof="0" dirty="0">
              <a:ln>
                <a:noFill/>
              </a:ln>
              <a:solidFill>
                <a:srgbClr val="31679B"/>
              </a:solidFill>
              <a:effectLst/>
              <a:uLnTx/>
              <a:uFillTx/>
              <a:latin typeface="Gadugi" panose="020B0502040204020203" pitchFamily="34" charset="0"/>
              <a:ea typeface="Gadugi" panose="020B0502040204020203" pitchFamily="34" charset="0"/>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solidFill>
                  <a:srgbClr val="31679B"/>
                </a:solidFill>
                <a:effectLst/>
                <a:uLnTx/>
                <a:uFillTx/>
                <a:latin typeface="Gadugi" panose="020B0502040204020203" pitchFamily="34" charset="0"/>
                <a:ea typeface="Gadugi" panose="020B0502040204020203" pitchFamily="34" charset="0"/>
                <a:cs typeface="Arial"/>
                <a:sym typeface="Arial"/>
              </a:rPr>
              <a:t>A total of seven teams: five review teams covering different therapeutic areas; one dedicated PBPK team and one TQT team</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solidFill>
                  <a:srgbClr val="31679B"/>
                </a:solidFill>
                <a:effectLst/>
                <a:uLnTx/>
                <a:uFillTx/>
                <a:latin typeface="Gadugi" panose="020B0502040204020203" pitchFamily="34" charset="0"/>
                <a:ea typeface="Gadugi" panose="020B0502040204020203" pitchFamily="34" charset="0"/>
                <a:cs typeface="Arial"/>
                <a:sym typeface="Arial"/>
              </a:rPr>
              <a:t>Review staff for QSP models and Artificial Intelligence (AI) submissions</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solidFill>
                  <a:srgbClr val="31679B"/>
                </a:solidFill>
                <a:effectLst/>
                <a:uLnTx/>
                <a:uFillTx/>
                <a:latin typeface="Gadugi" panose="020B0502040204020203" pitchFamily="34" charset="0"/>
                <a:ea typeface="Gadugi" panose="020B0502040204020203" pitchFamily="34" charset="0"/>
                <a:cs typeface="Arial"/>
                <a:sym typeface="Arial"/>
              </a:rPr>
              <a:t>Still growing fast due to increasing need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8" name="Oval 7"/>
          <p:cNvSpPr/>
          <p:nvPr/>
        </p:nvSpPr>
        <p:spPr>
          <a:xfrm>
            <a:off x="5735638" y="2928938"/>
            <a:ext cx="1444625" cy="1452562"/>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 name="Oval 9"/>
          <p:cNvSpPr/>
          <p:nvPr/>
        </p:nvSpPr>
        <p:spPr>
          <a:xfrm>
            <a:off x="4989513" y="2182813"/>
            <a:ext cx="2936875" cy="29448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2538" name="TextBox 10"/>
          <p:cNvSpPr txBox="1">
            <a:spLocks noChangeArrowheads="1"/>
          </p:cNvSpPr>
          <p:nvPr/>
        </p:nvSpPr>
        <p:spPr bwMode="auto">
          <a:xfrm>
            <a:off x="8657198" y="2073275"/>
            <a:ext cx="3355975" cy="1600438"/>
          </a:xfrm>
          <a:prstGeom prst="rect">
            <a:avLst/>
          </a:prstGeom>
          <a:noFill/>
          <a:ln w="9525">
            <a:noFill/>
            <a:miter lim="800000"/>
            <a:headEnd/>
            <a:tailEnd/>
          </a:ln>
        </p:spPr>
        <p:txBody>
          <a:bodyPr>
            <a:sp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a:buChar char="•"/>
              <a:tabLst/>
              <a:defRPr/>
            </a:pPr>
            <a:r>
              <a:rPr kumimoji="0" lang="en-US" sz="1400" b="0" i="0" u="none" strike="noStrike" kern="0" cap="none" spc="0" normalizeH="0" baseline="0" noProof="0" dirty="0">
                <a:ln>
                  <a:noFill/>
                </a:ln>
                <a:solidFill>
                  <a:srgbClr val="31679B"/>
                </a:solidFill>
                <a:effectLst/>
                <a:uLnTx/>
                <a:uFillTx/>
                <a:latin typeface="Gadugi" panose="020B0502040204020203" pitchFamily="34" charset="0"/>
                <a:ea typeface="Gadugi" panose="020B0502040204020203" pitchFamily="34" charset="0"/>
                <a:cs typeface="Arial"/>
                <a:sym typeface="Arial"/>
              </a:rPr>
              <a:t>Population PK/PD Modeling</a:t>
            </a:r>
          </a:p>
          <a:p>
            <a:pPr marL="285750" marR="0" lvl="0" indent="-285750" algn="l" defTabSz="914400" rtl="0" eaLnBrk="1" fontAlgn="auto" latinLnBrk="0" hangingPunct="1">
              <a:lnSpc>
                <a:spcPct val="100000"/>
              </a:lnSpc>
              <a:spcBef>
                <a:spcPts val="0"/>
              </a:spcBef>
              <a:spcAft>
                <a:spcPts val="0"/>
              </a:spcAft>
              <a:buClr>
                <a:srgbClr val="000000"/>
              </a:buClr>
              <a:buSzTx/>
              <a:buFont typeface="Arial"/>
              <a:buChar char="•"/>
              <a:tabLst/>
              <a:defRPr/>
            </a:pPr>
            <a:r>
              <a:rPr kumimoji="0" lang="en-US" sz="1400" b="0" i="0" u="none" strike="noStrike" kern="0" cap="none" spc="0" normalizeH="0" baseline="0" noProof="0" dirty="0">
                <a:ln>
                  <a:noFill/>
                </a:ln>
                <a:solidFill>
                  <a:srgbClr val="31679B"/>
                </a:solidFill>
                <a:effectLst/>
                <a:uLnTx/>
                <a:uFillTx/>
                <a:latin typeface="Gadugi" panose="020B0502040204020203" pitchFamily="34" charset="0"/>
                <a:ea typeface="Gadugi" panose="020B0502040204020203" pitchFamily="34" charset="0"/>
                <a:cs typeface="Arial"/>
                <a:sym typeface="Arial"/>
              </a:rPr>
              <a:t>Exposure-Response Analysis for efficacy and safety</a:t>
            </a:r>
          </a:p>
          <a:p>
            <a:pPr marL="285750" marR="0" lvl="0" indent="-285750" algn="l" defTabSz="914400" rtl="0" eaLnBrk="1" fontAlgn="auto" latinLnBrk="0" hangingPunct="1">
              <a:lnSpc>
                <a:spcPct val="100000"/>
              </a:lnSpc>
              <a:spcBef>
                <a:spcPts val="0"/>
              </a:spcBef>
              <a:spcAft>
                <a:spcPts val="0"/>
              </a:spcAft>
              <a:buClr>
                <a:srgbClr val="000000"/>
              </a:buClr>
              <a:buSzTx/>
              <a:buFont typeface="Arial"/>
              <a:buChar char="•"/>
              <a:tabLst/>
              <a:defRPr/>
            </a:pPr>
            <a:r>
              <a:rPr kumimoji="0" lang="en-US" sz="1400" b="0" i="0" u="none" strike="noStrike" kern="0" cap="none" spc="0" normalizeH="0" baseline="0" noProof="0" dirty="0">
                <a:ln>
                  <a:noFill/>
                </a:ln>
                <a:solidFill>
                  <a:srgbClr val="31679B"/>
                </a:solidFill>
                <a:effectLst/>
                <a:uLnTx/>
                <a:uFillTx/>
                <a:latin typeface="Gadugi" panose="020B0502040204020203" pitchFamily="34" charset="0"/>
                <a:ea typeface="Gadugi" panose="020B0502040204020203" pitchFamily="34" charset="0"/>
                <a:cs typeface="Arial"/>
                <a:sym typeface="Arial"/>
              </a:rPr>
              <a:t>Review tools and templates</a:t>
            </a:r>
          </a:p>
          <a:p>
            <a:pPr marL="285750" marR="0" lvl="0" indent="-285750" algn="l" defTabSz="914400" rtl="0" eaLnBrk="1" fontAlgn="auto" latinLnBrk="0" hangingPunct="1">
              <a:lnSpc>
                <a:spcPct val="100000"/>
              </a:lnSpc>
              <a:spcBef>
                <a:spcPts val="0"/>
              </a:spcBef>
              <a:spcAft>
                <a:spcPts val="0"/>
              </a:spcAft>
              <a:buClr>
                <a:srgbClr val="000000"/>
              </a:buClr>
              <a:buSzTx/>
              <a:buFont typeface="Arial"/>
              <a:buChar char="•"/>
              <a:tabLst/>
              <a:defRPr/>
            </a:pPr>
            <a:r>
              <a:rPr kumimoji="0" lang="en-US" sz="1400" b="0" i="0" u="none" strike="noStrike" kern="0" cap="none" spc="0" normalizeH="0" baseline="0" noProof="0" dirty="0">
                <a:ln>
                  <a:noFill/>
                </a:ln>
                <a:solidFill>
                  <a:srgbClr val="31679B"/>
                </a:solidFill>
                <a:effectLst/>
                <a:uLnTx/>
                <a:uFillTx/>
                <a:latin typeface="Gadugi" panose="020B0502040204020203" pitchFamily="34" charset="0"/>
                <a:ea typeface="Gadugi" panose="020B0502040204020203" pitchFamily="34" charset="0"/>
                <a:cs typeface="Arial"/>
                <a:sym typeface="Arial"/>
              </a:rPr>
              <a:t>Disease database and library</a:t>
            </a:r>
          </a:p>
          <a:p>
            <a:pPr marL="285750" marR="0" lvl="0" indent="-285750" algn="l" defTabSz="914400" rtl="0" eaLnBrk="1" fontAlgn="auto" latinLnBrk="0" hangingPunct="1">
              <a:lnSpc>
                <a:spcPct val="100000"/>
              </a:lnSpc>
              <a:spcBef>
                <a:spcPts val="0"/>
              </a:spcBef>
              <a:spcAft>
                <a:spcPts val="0"/>
              </a:spcAft>
              <a:buClr>
                <a:srgbClr val="000000"/>
              </a:buClr>
              <a:buSzTx/>
              <a:buFont typeface="Arial"/>
              <a:buChar char="•"/>
              <a:tabLst/>
              <a:defRPr/>
            </a:pPr>
            <a:r>
              <a:rPr kumimoji="0" lang="en-US" sz="1400" b="0" i="0" u="none" strike="noStrike" kern="0" cap="none" spc="0" normalizeH="0" baseline="0" noProof="0" dirty="0" err="1">
                <a:ln>
                  <a:noFill/>
                </a:ln>
                <a:solidFill>
                  <a:srgbClr val="31679B"/>
                </a:solidFill>
                <a:effectLst/>
                <a:uLnTx/>
                <a:uFillTx/>
                <a:latin typeface="Gadugi" panose="020B0502040204020203" pitchFamily="34" charset="0"/>
                <a:ea typeface="Gadugi" panose="020B0502040204020203" pitchFamily="34" charset="0"/>
                <a:cs typeface="Arial"/>
                <a:sym typeface="Arial"/>
              </a:rPr>
              <a:t>eSafety</a:t>
            </a:r>
            <a:endParaRPr kumimoji="0" lang="en-US" sz="1400" b="0" i="0" u="none" strike="noStrike" kern="0" cap="none" spc="0" normalizeH="0" baseline="0" noProof="0" dirty="0">
              <a:ln>
                <a:noFill/>
              </a:ln>
              <a:solidFill>
                <a:srgbClr val="31679B"/>
              </a:solidFill>
              <a:effectLst/>
              <a:uLnTx/>
              <a:uFillTx/>
              <a:latin typeface="Gadugi" panose="020B0502040204020203" pitchFamily="34" charset="0"/>
              <a:ea typeface="Gadugi" panose="020B0502040204020203" pitchFamily="3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Trebuchet MS" pitchFamily="34" charset="0"/>
              <a:cs typeface="Arial"/>
              <a:sym typeface="Arial"/>
            </a:endParaRPr>
          </a:p>
        </p:txBody>
      </p:sp>
      <p:sp>
        <p:nvSpPr>
          <p:cNvPr id="22539" name="TextBox 11"/>
          <p:cNvSpPr txBox="1">
            <a:spLocks noChangeArrowheads="1"/>
          </p:cNvSpPr>
          <p:nvPr/>
        </p:nvSpPr>
        <p:spPr bwMode="auto">
          <a:xfrm>
            <a:off x="5752796" y="3215632"/>
            <a:ext cx="1572231" cy="95410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rPr>
              <a:t>Dose selection, confirmation and optimization </a:t>
            </a:r>
          </a:p>
        </p:txBody>
      </p:sp>
      <p:cxnSp>
        <p:nvCxnSpPr>
          <p:cNvPr id="14" name="Straight Connector 13"/>
          <p:cNvCxnSpPr>
            <a:cxnSpLocks/>
            <a:stCxn id="8" idx="0"/>
            <a:endCxn id="10" idx="0"/>
          </p:cNvCxnSpPr>
          <p:nvPr/>
        </p:nvCxnSpPr>
        <p:spPr>
          <a:xfrm flipV="1">
            <a:off x="6457950" y="2182813"/>
            <a:ext cx="0" cy="746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a:stCxn id="8" idx="7"/>
            <a:endCxn id="10" idx="7"/>
          </p:cNvCxnSpPr>
          <p:nvPr/>
        </p:nvCxnSpPr>
        <p:spPr>
          <a:xfrm flipV="1">
            <a:off x="6969125" y="2614613"/>
            <a:ext cx="527050" cy="5270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cxnSpLocks/>
            <a:endCxn id="10" idx="6"/>
          </p:cNvCxnSpPr>
          <p:nvPr/>
        </p:nvCxnSpPr>
        <p:spPr>
          <a:xfrm flipV="1">
            <a:off x="7227888" y="3654425"/>
            <a:ext cx="698500" cy="38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a:stCxn id="8" idx="1"/>
            <a:endCxn id="10" idx="1"/>
          </p:cNvCxnSpPr>
          <p:nvPr/>
        </p:nvCxnSpPr>
        <p:spPr>
          <a:xfrm flipH="1" flipV="1">
            <a:off x="5419725" y="2614613"/>
            <a:ext cx="527050" cy="5270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cxnSpLocks/>
            <a:stCxn id="8" idx="2"/>
            <a:endCxn id="10" idx="2"/>
          </p:cNvCxnSpPr>
          <p:nvPr/>
        </p:nvCxnSpPr>
        <p:spPr>
          <a:xfrm flipH="1">
            <a:off x="4989513" y="3654425"/>
            <a:ext cx="7461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cxnSpLocks/>
            <a:stCxn id="8" idx="3"/>
            <a:endCxn id="10" idx="3"/>
          </p:cNvCxnSpPr>
          <p:nvPr/>
        </p:nvCxnSpPr>
        <p:spPr>
          <a:xfrm flipH="1">
            <a:off x="5419725" y="4168775"/>
            <a:ext cx="527050" cy="5270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cxnSpLocks/>
            <a:stCxn id="8" idx="4"/>
            <a:endCxn id="10" idx="4"/>
          </p:cNvCxnSpPr>
          <p:nvPr/>
        </p:nvCxnSpPr>
        <p:spPr>
          <a:xfrm>
            <a:off x="6457950" y="4381500"/>
            <a:ext cx="0" cy="746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cxnSpLocks/>
            <a:stCxn id="8" idx="5"/>
            <a:endCxn id="10" idx="5"/>
          </p:cNvCxnSpPr>
          <p:nvPr/>
        </p:nvCxnSpPr>
        <p:spPr>
          <a:xfrm>
            <a:off x="6969125" y="4168775"/>
            <a:ext cx="527050" cy="527050"/>
          </a:xfrm>
          <a:prstGeom prst="line">
            <a:avLst/>
          </a:prstGeom>
        </p:spPr>
        <p:style>
          <a:lnRef idx="1">
            <a:schemeClr val="accent1"/>
          </a:lnRef>
          <a:fillRef idx="0">
            <a:schemeClr val="accent1"/>
          </a:fillRef>
          <a:effectRef idx="0">
            <a:schemeClr val="accent1"/>
          </a:effectRef>
          <a:fontRef idx="minor">
            <a:schemeClr val="tx1"/>
          </a:fontRef>
        </p:style>
      </p:cxnSp>
      <p:sp>
        <p:nvSpPr>
          <p:cNvPr id="22548" name="TextBox 29"/>
          <p:cNvSpPr txBox="1">
            <a:spLocks noChangeArrowheads="1"/>
          </p:cNvSpPr>
          <p:nvPr/>
        </p:nvSpPr>
        <p:spPr bwMode="auto">
          <a:xfrm rot="-1421043">
            <a:off x="5578475" y="2382143"/>
            <a:ext cx="979488" cy="307777"/>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12355B"/>
                </a:solidFill>
                <a:effectLst/>
                <a:uLnTx/>
                <a:uFillTx/>
                <a:latin typeface="Century Gothic" panose="020B0502020202020204" pitchFamily="34" charset="0"/>
                <a:cs typeface="Arial"/>
                <a:sym typeface="Arial"/>
              </a:rPr>
              <a:t>Efficacy</a:t>
            </a:r>
          </a:p>
        </p:txBody>
      </p:sp>
      <p:sp>
        <p:nvSpPr>
          <p:cNvPr id="22549" name="TextBox 30"/>
          <p:cNvSpPr txBox="1">
            <a:spLocks noChangeArrowheads="1"/>
          </p:cNvSpPr>
          <p:nvPr/>
        </p:nvSpPr>
        <p:spPr bwMode="auto">
          <a:xfrm rot="1578234">
            <a:off x="6497638" y="2409130"/>
            <a:ext cx="850900" cy="307777"/>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12355B"/>
                </a:solidFill>
                <a:effectLst/>
                <a:uLnTx/>
                <a:uFillTx/>
                <a:latin typeface="Century Gothic" panose="020B0502020202020204" pitchFamily="34" charset="0"/>
                <a:cs typeface="Arial"/>
                <a:sym typeface="Arial"/>
              </a:rPr>
              <a:t>Safety</a:t>
            </a:r>
          </a:p>
        </p:txBody>
      </p:sp>
      <p:sp>
        <p:nvSpPr>
          <p:cNvPr id="22550" name="TextBox 31"/>
          <p:cNvSpPr txBox="1">
            <a:spLocks noChangeArrowheads="1"/>
          </p:cNvSpPr>
          <p:nvPr/>
        </p:nvSpPr>
        <p:spPr bwMode="auto">
          <a:xfrm>
            <a:off x="7099859" y="3048316"/>
            <a:ext cx="954088" cy="523220"/>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12355B"/>
                </a:solidFill>
                <a:effectLst/>
                <a:uLnTx/>
                <a:uFillTx/>
                <a:latin typeface="Century Gothic" panose="020B0502020202020204" pitchFamily="34" charset="0"/>
                <a:cs typeface="Arial"/>
                <a:sym typeface="Arial"/>
              </a:rPr>
              <a:t>Pediatric study</a:t>
            </a:r>
          </a:p>
        </p:txBody>
      </p:sp>
      <p:sp>
        <p:nvSpPr>
          <p:cNvPr id="22551" name="TextBox 32"/>
          <p:cNvSpPr txBox="1">
            <a:spLocks noChangeArrowheads="1"/>
          </p:cNvSpPr>
          <p:nvPr/>
        </p:nvSpPr>
        <p:spPr bwMode="auto">
          <a:xfrm>
            <a:off x="4989512" y="3035628"/>
            <a:ext cx="914400" cy="523220"/>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12355B"/>
                </a:solidFill>
                <a:effectLst/>
                <a:uLnTx/>
                <a:uFillTx/>
                <a:latin typeface="Century Gothic" panose="020B0502020202020204" pitchFamily="34" charset="0"/>
                <a:cs typeface="Arial"/>
                <a:sym typeface="Arial"/>
              </a:rPr>
              <a:t>Dosage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12355B"/>
                </a:solidFill>
                <a:effectLst/>
                <a:uLnTx/>
                <a:uFillTx/>
                <a:latin typeface="Century Gothic" panose="020B0502020202020204" pitchFamily="34" charset="0"/>
                <a:cs typeface="Arial"/>
                <a:sym typeface="Arial"/>
              </a:rPr>
              <a:t>Change</a:t>
            </a:r>
          </a:p>
        </p:txBody>
      </p:sp>
      <p:sp>
        <p:nvSpPr>
          <p:cNvPr id="22552" name="TextBox 33"/>
          <p:cNvSpPr txBox="1">
            <a:spLocks noChangeArrowheads="1"/>
          </p:cNvSpPr>
          <p:nvPr/>
        </p:nvSpPr>
        <p:spPr bwMode="auto">
          <a:xfrm>
            <a:off x="4991100" y="3684588"/>
            <a:ext cx="1443038" cy="523220"/>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12355B"/>
                </a:solidFill>
                <a:effectLst/>
                <a:uLnTx/>
                <a:uFillTx/>
                <a:latin typeface="Century Gothic" panose="020B0502020202020204" pitchFamily="34" charset="0"/>
                <a:cs typeface="Arial"/>
                <a:sym typeface="Arial"/>
              </a:rPr>
              <a:t>Benefits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12355B"/>
                </a:solidFill>
                <a:effectLst/>
                <a:uLnTx/>
                <a:uFillTx/>
                <a:latin typeface="Century Gothic" panose="020B0502020202020204" pitchFamily="34" charset="0"/>
                <a:cs typeface="Arial"/>
                <a:sym typeface="Arial"/>
              </a:rPr>
              <a:t>/Risks</a:t>
            </a:r>
          </a:p>
        </p:txBody>
      </p:sp>
      <p:sp>
        <p:nvSpPr>
          <p:cNvPr id="22553" name="TextBox 34"/>
          <p:cNvSpPr txBox="1">
            <a:spLocks noChangeArrowheads="1"/>
          </p:cNvSpPr>
          <p:nvPr/>
        </p:nvSpPr>
        <p:spPr bwMode="auto">
          <a:xfrm>
            <a:off x="5607050" y="4460875"/>
            <a:ext cx="977900" cy="307777"/>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12355B"/>
                </a:solidFill>
                <a:effectLst/>
                <a:uLnTx/>
                <a:uFillTx/>
                <a:latin typeface="Century Gothic" panose="020B0502020202020204" pitchFamily="34" charset="0"/>
                <a:cs typeface="Arial"/>
                <a:sym typeface="Arial"/>
              </a:rPr>
              <a:t>505b(2)</a:t>
            </a:r>
          </a:p>
        </p:txBody>
      </p:sp>
      <p:sp>
        <p:nvSpPr>
          <p:cNvPr id="22554" name="TextBox 35"/>
          <p:cNvSpPr txBox="1">
            <a:spLocks noChangeArrowheads="1"/>
          </p:cNvSpPr>
          <p:nvPr/>
        </p:nvSpPr>
        <p:spPr bwMode="auto">
          <a:xfrm>
            <a:off x="7227888" y="3852863"/>
            <a:ext cx="527050" cy="307777"/>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12355B"/>
                </a:solidFill>
                <a:effectLst/>
                <a:uLnTx/>
                <a:uFillTx/>
                <a:latin typeface="Century Gothic" panose="020B0502020202020204" pitchFamily="34" charset="0"/>
                <a:cs typeface="Arial"/>
                <a:sym typeface="Arial"/>
              </a:rPr>
              <a:t>DDI</a:t>
            </a:r>
          </a:p>
        </p:txBody>
      </p:sp>
      <p:sp>
        <p:nvSpPr>
          <p:cNvPr id="37" name="TextBox 36"/>
          <p:cNvSpPr txBox="1"/>
          <p:nvPr/>
        </p:nvSpPr>
        <p:spPr>
          <a:xfrm>
            <a:off x="6509659" y="4460874"/>
            <a:ext cx="97789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12355B"/>
                </a:solidFill>
                <a:effectLst/>
                <a:uLnTx/>
                <a:uFillTx/>
                <a:latin typeface="Century Gothic" panose="020B0502020202020204" pitchFamily="34" charset="0"/>
                <a:cs typeface="Arial"/>
                <a:sym typeface="Arial"/>
              </a:rPr>
              <a:t>Labeling</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45FA9-94A0-4DC5-B351-C808A014F8D9}"/>
              </a:ext>
            </a:extLst>
          </p:cNvPr>
          <p:cNvSpPr>
            <a:spLocks noGrp="1"/>
          </p:cNvSpPr>
          <p:nvPr>
            <p:ph type="title"/>
          </p:nvPr>
        </p:nvSpPr>
        <p:spPr>
          <a:xfrm>
            <a:off x="127000" y="257000"/>
            <a:ext cx="10721975" cy="926020"/>
          </a:xfrm>
        </p:spPr>
        <p:txBody>
          <a:bodyPr>
            <a:noAutofit/>
          </a:bodyPr>
          <a:lstStyle/>
          <a:p>
            <a:r>
              <a:rPr lang="en-US" sz="2800" b="1" dirty="0">
                <a:solidFill>
                  <a:srgbClr val="12355B"/>
                </a:solidFill>
                <a:latin typeface="Century Gothic" panose="020B0502020202020204" pitchFamily="34" charset="0"/>
                <a:cs typeface="Arial"/>
                <a:sym typeface="Gill Sans"/>
              </a:rPr>
              <a:t>Model-Informed Drug Development at Office of Clinical Pharmacology</a:t>
            </a:r>
          </a:p>
        </p:txBody>
      </p:sp>
      <p:sp>
        <p:nvSpPr>
          <p:cNvPr id="5" name="Shape 4">
            <a:extLst>
              <a:ext uri="{FF2B5EF4-FFF2-40B4-BE49-F238E27FC236}">
                <a16:creationId xmlns:a16="http://schemas.microsoft.com/office/drawing/2014/main" id="{731FE470-805F-4C16-818E-4CB530856B12}"/>
              </a:ext>
            </a:extLst>
          </p:cNvPr>
          <p:cNvSpPr/>
          <p:nvPr/>
        </p:nvSpPr>
        <p:spPr>
          <a:xfrm>
            <a:off x="235973" y="663230"/>
            <a:ext cx="11101464" cy="4806225"/>
          </a:xfrm>
          <a:prstGeom prst="swooshArrow">
            <a:avLst>
              <a:gd name="adj1" fmla="val 25000"/>
              <a:gd name="adj2" fmla="val 25000"/>
            </a:avLst>
          </a:prstGeom>
          <a:scene3d>
            <a:camera prst="orthographicFront"/>
            <a:lightRig rig="flat" dir="t"/>
          </a:scene3d>
          <a:sp3d z="-190500" extrusionH="12700" prstMaterial="plastic">
            <a:bevelT w="50800" h="50800"/>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6" name="Group 5">
            <a:extLst>
              <a:ext uri="{FF2B5EF4-FFF2-40B4-BE49-F238E27FC236}">
                <a16:creationId xmlns:a16="http://schemas.microsoft.com/office/drawing/2014/main" id="{56D07C44-43CB-44A6-AD9A-D89F5A8B29D7}"/>
              </a:ext>
            </a:extLst>
          </p:cNvPr>
          <p:cNvGrpSpPr/>
          <p:nvPr/>
        </p:nvGrpSpPr>
        <p:grpSpPr>
          <a:xfrm>
            <a:off x="1172254" y="3378080"/>
            <a:ext cx="2259005" cy="1828279"/>
            <a:chOff x="1608882" y="4334975"/>
            <a:chExt cx="2259005" cy="1828279"/>
          </a:xfrm>
        </p:grpSpPr>
        <p:sp>
          <p:nvSpPr>
            <p:cNvPr id="7" name="Oval 6">
              <a:extLst>
                <a:ext uri="{FF2B5EF4-FFF2-40B4-BE49-F238E27FC236}">
                  <a16:creationId xmlns:a16="http://schemas.microsoft.com/office/drawing/2014/main" id="{A33A30F0-5ED4-409E-A160-AE2911460B03}"/>
                </a:ext>
              </a:extLst>
            </p:cNvPr>
            <p:cNvSpPr/>
            <p:nvPr/>
          </p:nvSpPr>
          <p:spPr>
            <a:xfrm>
              <a:off x="1608882" y="4773018"/>
              <a:ext cx="194311" cy="194311"/>
            </a:xfrm>
            <a:prstGeom prst="ellipse">
              <a:avLst/>
            </a:prstGeom>
            <a:gradFill>
              <a:gsLst>
                <a:gs pos="0">
                  <a:schemeClr val="accent3">
                    <a:lumMod val="75000"/>
                  </a:schemeClr>
                </a:gs>
                <a:gs pos="100000">
                  <a:schemeClr val="accent3">
                    <a:lumMod val="60000"/>
                    <a:lumOff val="40000"/>
                  </a:schemeClr>
                </a:gs>
              </a:gsLst>
            </a:gra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8" name="Freeform 8">
              <a:extLst>
                <a:ext uri="{FF2B5EF4-FFF2-40B4-BE49-F238E27FC236}">
                  <a16:creationId xmlns:a16="http://schemas.microsoft.com/office/drawing/2014/main" id="{ED0BEBEB-56B5-4F4A-810B-1A1AFA9A3E44}"/>
                </a:ext>
              </a:extLst>
            </p:cNvPr>
            <p:cNvSpPr/>
            <p:nvPr/>
          </p:nvSpPr>
          <p:spPr>
            <a:xfrm>
              <a:off x="1849044" y="4334975"/>
              <a:ext cx="2018843" cy="1828279"/>
            </a:xfrm>
            <a:custGeom>
              <a:avLst/>
              <a:gdLst>
                <a:gd name="connsiteX0" fmla="*/ 0 w 2018843"/>
                <a:gd name="connsiteY0" fmla="*/ 0 h 1828279"/>
                <a:gd name="connsiteX1" fmla="*/ 2018843 w 2018843"/>
                <a:gd name="connsiteY1" fmla="*/ 0 h 1828279"/>
                <a:gd name="connsiteX2" fmla="*/ 2018843 w 2018843"/>
                <a:gd name="connsiteY2" fmla="*/ 1828279 h 1828279"/>
                <a:gd name="connsiteX3" fmla="*/ 0 w 2018843"/>
                <a:gd name="connsiteY3" fmla="*/ 1828279 h 1828279"/>
                <a:gd name="connsiteX4" fmla="*/ 0 w 2018843"/>
                <a:gd name="connsiteY4" fmla="*/ 0 h 1828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8843" h="1828279">
                  <a:moveTo>
                    <a:pt x="0" y="0"/>
                  </a:moveTo>
                  <a:lnTo>
                    <a:pt x="2018843" y="0"/>
                  </a:lnTo>
                  <a:lnTo>
                    <a:pt x="2018843" y="1828279"/>
                  </a:lnTo>
                  <a:lnTo>
                    <a:pt x="0" y="18282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2962" tIns="0" rIns="0" bIns="0" numCol="1" spcCol="1270" anchor="t" anchorCtr="0">
              <a:noAutofit/>
            </a:bodyPr>
            <a:lstStyle/>
            <a:p>
              <a:pPr marL="0" marR="0" lvl="0" indent="0" algn="l" defTabSz="889000" rtl="0" eaLnBrk="1" fontAlgn="auto" latinLnBrk="0" hangingPunct="1">
                <a:lnSpc>
                  <a:spcPct val="90000"/>
                </a:lnSpc>
                <a:spcBef>
                  <a:spcPct val="0"/>
                </a:spcBef>
                <a:spcAft>
                  <a:spcPct val="35000"/>
                </a:spcAft>
                <a:buClrTx/>
                <a:buSzTx/>
                <a:buFont typeface="Arial"/>
                <a:buNone/>
                <a:tabLst/>
                <a:defRPr/>
              </a:pPr>
              <a:r>
                <a:rPr kumimoji="0" lang="en-US" sz="2000" b="1" i="0" u="none" strike="noStrike" kern="0" cap="none" spc="0" normalizeH="0" baseline="0" noProof="0" dirty="0">
                  <a:ln>
                    <a:noFill/>
                  </a:ln>
                  <a:solidFill>
                    <a:srgbClr val="12355B"/>
                  </a:solidFill>
                  <a:effectLst/>
                  <a:uLnTx/>
                  <a:uFillTx/>
                  <a:latin typeface="Century Gothic" panose="020B0502020202020204" pitchFamily="34" charset="0"/>
                  <a:ea typeface="+mn-ea"/>
                  <a:cs typeface="Arial"/>
                  <a:sym typeface="Arial"/>
                </a:rPr>
                <a:t>1990 – 2000</a:t>
              </a:r>
            </a:p>
            <a:p>
              <a:pPr marL="0" marR="0" lvl="0" indent="0" algn="l" defTabSz="889000" rtl="0" eaLnBrk="1" fontAlgn="auto" latinLnBrk="0" hangingPunct="1">
                <a:lnSpc>
                  <a:spcPct val="90000"/>
                </a:lnSpc>
                <a:spcBef>
                  <a:spcPct val="0"/>
                </a:spcBef>
                <a:spcAft>
                  <a:spcPct val="35000"/>
                </a:spcAft>
                <a:buClrTx/>
                <a:buSzTx/>
                <a:buFont typeface="Arial"/>
                <a:buNone/>
                <a:tabLst/>
                <a:defRPr/>
              </a:pPr>
              <a:r>
                <a:rPr kumimoji="0" lang="en-US" sz="2000" b="1" i="0" u="none" strike="noStrike" kern="0" cap="none" spc="0" normalizeH="0" baseline="0" noProof="0" dirty="0">
                  <a:ln>
                    <a:noFill/>
                  </a:ln>
                  <a:solidFill>
                    <a:srgbClr val="12355B"/>
                  </a:solidFill>
                  <a:effectLst/>
                  <a:uLnTx/>
                  <a:uFillTx/>
                  <a:latin typeface="Century Gothic" panose="020B0502020202020204" pitchFamily="34" charset="0"/>
                  <a:ea typeface="+mn-ea"/>
                  <a:cs typeface="Arial"/>
                  <a:sym typeface="Arial"/>
                </a:rPr>
                <a:t>Early Days</a:t>
              </a:r>
            </a:p>
            <a:p>
              <a:pPr marL="0" marR="0" lvl="0" indent="0" algn="l" defTabSz="889000" rtl="0" eaLnBrk="1" fontAlgn="auto" latinLnBrk="0" hangingPunct="1">
                <a:lnSpc>
                  <a:spcPct val="90000"/>
                </a:lnSpc>
                <a:spcBef>
                  <a:spcPct val="0"/>
                </a:spcBef>
                <a:spcAft>
                  <a:spcPct val="35000"/>
                </a:spcAft>
                <a:buClrTx/>
                <a:buSzTx/>
                <a:buFontTx/>
                <a:buNone/>
                <a:tabLst/>
                <a:defRPr/>
              </a:pPr>
              <a:endParaRPr kumimoji="0" lang="en-US" sz="1400" b="0" i="0" u="none" strike="noStrike" kern="1200" cap="none" spc="0" normalizeH="0" baseline="0" noProof="0" dirty="0">
                <a:ln>
                  <a:noFill/>
                </a:ln>
                <a:solidFill>
                  <a:srgbClr val="404040">
                    <a:hueOff val="0"/>
                    <a:satOff val="0"/>
                    <a:lumOff val="0"/>
                    <a:alphaOff val="0"/>
                  </a:srgbClr>
                </a:solidFill>
                <a:effectLst/>
                <a:uLnTx/>
                <a:uFillTx/>
                <a:latin typeface="Gill Sans MT" panose="020B0502020104020203" pitchFamily="34" charset="0"/>
                <a:ea typeface="+mn-ea"/>
                <a:cs typeface="+mn-cs"/>
                <a:sym typeface="Arial"/>
              </a:endParaRPr>
            </a:p>
            <a:p>
              <a:pPr marL="285750" marR="0" lvl="0" indent="-28575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404040">
                      <a:hueOff val="0"/>
                      <a:satOff val="0"/>
                      <a:lumOff val="0"/>
                      <a:alphaOff val="0"/>
                    </a:srgbClr>
                  </a:solidFill>
                  <a:effectLst/>
                  <a:uLnTx/>
                  <a:uFillTx/>
                  <a:latin typeface="Gill Sans MT" panose="020B0502020104020203" pitchFamily="34" charset="0"/>
                  <a:ea typeface="+mn-ea"/>
                  <a:cs typeface="+mn-cs"/>
                  <a:sym typeface="Arial"/>
                </a:rPr>
                <a:t>IVIVC, PK/PD,</a:t>
              </a:r>
            </a:p>
            <a:p>
              <a:pPr marL="285750" marR="0" lvl="0" indent="-28575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404040">
                      <a:hueOff val="0"/>
                      <a:satOff val="0"/>
                      <a:lumOff val="0"/>
                      <a:alphaOff val="0"/>
                    </a:srgbClr>
                  </a:solidFill>
                  <a:effectLst/>
                  <a:uLnTx/>
                  <a:uFillTx/>
                  <a:latin typeface="Gill Sans MT" panose="020B0502020104020203" pitchFamily="34" charset="0"/>
                  <a:ea typeface="+mn-ea"/>
                  <a:cs typeface="+mn-cs"/>
                  <a:sym typeface="Arial"/>
                </a:rPr>
                <a:t>POPPK</a:t>
              </a:r>
            </a:p>
            <a:p>
              <a:pPr marL="285750" marR="0" lvl="0" indent="-28575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404040">
                      <a:hueOff val="0"/>
                      <a:satOff val="0"/>
                      <a:lumOff val="0"/>
                      <a:alphaOff val="0"/>
                    </a:srgbClr>
                  </a:solidFill>
                  <a:effectLst/>
                  <a:uLnTx/>
                  <a:uFillTx/>
                  <a:latin typeface="Gill Sans MT" panose="020B0502020104020203" pitchFamily="34" charset="0"/>
                  <a:ea typeface="+mn-ea"/>
                  <a:cs typeface="+mn-cs"/>
                  <a:sym typeface="Arial"/>
                </a:rPr>
                <a:t>Pharmacometrics Group</a:t>
              </a:r>
            </a:p>
          </p:txBody>
        </p:sp>
      </p:grpSp>
      <p:grpSp>
        <p:nvGrpSpPr>
          <p:cNvPr id="9" name="Group 8">
            <a:extLst>
              <a:ext uri="{FF2B5EF4-FFF2-40B4-BE49-F238E27FC236}">
                <a16:creationId xmlns:a16="http://schemas.microsoft.com/office/drawing/2014/main" id="{57DE6D75-4463-4009-9E12-914E482D1235}"/>
              </a:ext>
            </a:extLst>
          </p:cNvPr>
          <p:cNvGrpSpPr/>
          <p:nvPr/>
        </p:nvGrpSpPr>
        <p:grpSpPr>
          <a:xfrm>
            <a:off x="3173373" y="2215278"/>
            <a:ext cx="2961615" cy="3297651"/>
            <a:chOff x="3216932" y="3233577"/>
            <a:chExt cx="2961615" cy="3297651"/>
          </a:xfrm>
        </p:grpSpPr>
        <p:sp>
          <p:nvSpPr>
            <p:cNvPr id="10" name="Oval 9">
              <a:extLst>
                <a:ext uri="{FF2B5EF4-FFF2-40B4-BE49-F238E27FC236}">
                  <a16:creationId xmlns:a16="http://schemas.microsoft.com/office/drawing/2014/main" id="{B7FC47C3-9A61-483D-B171-D6977308D998}"/>
                </a:ext>
              </a:extLst>
            </p:cNvPr>
            <p:cNvSpPr/>
            <p:nvPr/>
          </p:nvSpPr>
          <p:spPr>
            <a:xfrm>
              <a:off x="3216932" y="3659137"/>
              <a:ext cx="337932" cy="337932"/>
            </a:xfrm>
            <a:prstGeom prst="ellipse">
              <a:avLst/>
            </a:prstGeom>
            <a:gradFill>
              <a:gsLst>
                <a:gs pos="0">
                  <a:schemeClr val="accent3">
                    <a:lumMod val="75000"/>
                  </a:schemeClr>
                </a:gs>
                <a:gs pos="100000">
                  <a:schemeClr val="accent3">
                    <a:lumMod val="60000"/>
                    <a:lumOff val="40000"/>
                  </a:schemeClr>
                </a:gs>
              </a:gsLst>
            </a:gra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1" name="Freeform 10">
              <a:extLst>
                <a:ext uri="{FF2B5EF4-FFF2-40B4-BE49-F238E27FC236}">
                  <a16:creationId xmlns:a16="http://schemas.microsoft.com/office/drawing/2014/main" id="{EEC468E5-C876-483F-8BDD-94DA1E2A0BF5}"/>
                </a:ext>
              </a:extLst>
            </p:cNvPr>
            <p:cNvSpPr/>
            <p:nvPr/>
          </p:nvSpPr>
          <p:spPr>
            <a:xfrm>
              <a:off x="3474818" y="3233577"/>
              <a:ext cx="2703729" cy="3297651"/>
            </a:xfrm>
            <a:custGeom>
              <a:avLst/>
              <a:gdLst>
                <a:gd name="connsiteX0" fmla="*/ 0 w 2703729"/>
                <a:gd name="connsiteY0" fmla="*/ 0 h 3297651"/>
                <a:gd name="connsiteX1" fmla="*/ 2703729 w 2703729"/>
                <a:gd name="connsiteY1" fmla="*/ 0 h 3297651"/>
                <a:gd name="connsiteX2" fmla="*/ 2703729 w 2703729"/>
                <a:gd name="connsiteY2" fmla="*/ 3297651 h 3297651"/>
                <a:gd name="connsiteX3" fmla="*/ 0 w 2703729"/>
                <a:gd name="connsiteY3" fmla="*/ 3297651 h 3297651"/>
                <a:gd name="connsiteX4" fmla="*/ 0 w 2703729"/>
                <a:gd name="connsiteY4" fmla="*/ 0 h 329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3729" h="3297651">
                  <a:moveTo>
                    <a:pt x="0" y="0"/>
                  </a:moveTo>
                  <a:lnTo>
                    <a:pt x="2703729" y="0"/>
                  </a:lnTo>
                  <a:lnTo>
                    <a:pt x="2703729" y="3297651"/>
                  </a:lnTo>
                  <a:lnTo>
                    <a:pt x="0" y="329765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9064" tIns="0" rIns="0" bIns="0" numCol="1" spcCol="1270" anchor="t" anchorCtr="0">
              <a:noAutofit/>
            </a:bodyPr>
            <a:lstStyle/>
            <a:p>
              <a:pPr marL="0" marR="0" lvl="0" indent="0" algn="l" defTabSz="889000" rtl="0" eaLnBrk="1" fontAlgn="auto" latinLnBrk="0" hangingPunct="1">
                <a:lnSpc>
                  <a:spcPct val="90000"/>
                </a:lnSpc>
                <a:spcBef>
                  <a:spcPct val="0"/>
                </a:spcBef>
                <a:spcAft>
                  <a:spcPct val="35000"/>
                </a:spcAft>
                <a:buClrTx/>
                <a:buSzTx/>
                <a:buFontTx/>
                <a:buNone/>
                <a:tabLst/>
                <a:defRPr/>
              </a:pPr>
              <a:r>
                <a:rPr kumimoji="0" lang="en-US" sz="2000" b="1" i="0" u="none" strike="noStrike" kern="0" cap="none" spc="0" normalizeH="0" baseline="0" noProof="0" dirty="0">
                  <a:ln>
                    <a:noFill/>
                  </a:ln>
                  <a:solidFill>
                    <a:srgbClr val="12355B"/>
                  </a:solidFill>
                  <a:effectLst/>
                  <a:uLnTx/>
                  <a:uFillTx/>
                  <a:latin typeface="Century Gothic" panose="020B0502020202020204" pitchFamily="34" charset="0"/>
                  <a:ea typeface="+mn-ea"/>
                  <a:cs typeface="Arial"/>
                  <a:sym typeface="Arial"/>
                </a:rPr>
                <a:t>2000 – 2010</a:t>
              </a:r>
            </a:p>
            <a:p>
              <a:pPr marL="0" marR="0" lvl="0" indent="0" algn="l" defTabSz="889000" rtl="0" eaLnBrk="1" fontAlgn="auto" latinLnBrk="0" hangingPunct="1">
                <a:lnSpc>
                  <a:spcPct val="90000"/>
                </a:lnSpc>
                <a:spcBef>
                  <a:spcPct val="0"/>
                </a:spcBef>
                <a:spcAft>
                  <a:spcPct val="35000"/>
                </a:spcAft>
                <a:buClrTx/>
                <a:buSzTx/>
                <a:buFontTx/>
                <a:buNone/>
                <a:tabLst/>
                <a:defRPr/>
              </a:pPr>
              <a:r>
                <a:rPr kumimoji="0" lang="en-US" sz="2000" b="1" i="0" u="none" strike="noStrike" kern="0" cap="none" spc="0" normalizeH="0" baseline="0" noProof="0" dirty="0">
                  <a:ln>
                    <a:noFill/>
                  </a:ln>
                  <a:solidFill>
                    <a:srgbClr val="12355B"/>
                  </a:solidFill>
                  <a:effectLst/>
                  <a:uLnTx/>
                  <a:uFillTx/>
                  <a:latin typeface="Century Gothic" panose="020B0502020202020204" pitchFamily="34" charset="0"/>
                  <a:ea typeface="+mn-ea"/>
                  <a:cs typeface="Arial"/>
                  <a:sym typeface="Arial"/>
                </a:rPr>
                <a:t>Rapid Growth</a:t>
              </a:r>
            </a:p>
            <a:p>
              <a:pPr marL="0" marR="0" lvl="0" indent="0" algn="l" defTabSz="889000" rtl="0" eaLnBrk="1" fontAlgn="auto" latinLnBrk="0" hangingPunct="1">
                <a:lnSpc>
                  <a:spcPct val="90000"/>
                </a:lnSpc>
                <a:spcBef>
                  <a:spcPct val="0"/>
                </a:spcBef>
                <a:spcAft>
                  <a:spcPct val="35000"/>
                </a:spcAft>
                <a:buClrTx/>
                <a:buSzTx/>
                <a:buFontTx/>
                <a:buNone/>
                <a:tabLst/>
                <a:defRPr/>
              </a:pPr>
              <a:endParaRPr kumimoji="0" lang="en-US" sz="1400" b="0" i="0" u="none" strike="noStrike" kern="1200" cap="none" spc="0" normalizeH="0" baseline="0" noProof="0" dirty="0">
                <a:ln>
                  <a:noFill/>
                </a:ln>
                <a:solidFill>
                  <a:srgbClr val="404040">
                    <a:hueOff val="0"/>
                    <a:satOff val="0"/>
                    <a:lumOff val="0"/>
                    <a:alphaOff val="0"/>
                  </a:srgbClr>
                </a:solidFill>
                <a:effectLst/>
                <a:uLnTx/>
                <a:uFillTx/>
                <a:latin typeface="Gill Sans MT" panose="020B0502020104020203" pitchFamily="34" charset="0"/>
                <a:ea typeface="+mn-ea"/>
                <a:cs typeface="+mn-cs"/>
                <a:sym typeface="Arial"/>
              </a:endParaRPr>
            </a:p>
            <a:p>
              <a:pPr marL="285750" marR="0" lvl="0" indent="-28575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404040">
                      <a:hueOff val="0"/>
                      <a:satOff val="0"/>
                      <a:lumOff val="0"/>
                      <a:alphaOff val="0"/>
                    </a:srgbClr>
                  </a:solidFill>
                  <a:effectLst/>
                  <a:uLnTx/>
                  <a:uFillTx/>
                  <a:latin typeface="Gill Sans MT" panose="020B0502020104020203" pitchFamily="34" charset="0"/>
                  <a:ea typeface="+mn-ea"/>
                  <a:cs typeface="+mn-cs"/>
                  <a:sym typeface="Arial"/>
                </a:rPr>
                <a:t>POPPK, D/R, E/R, </a:t>
              </a:r>
            </a:p>
            <a:p>
              <a:pPr marL="285750" marR="0" lvl="0" indent="-28575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404040">
                      <a:hueOff val="0"/>
                      <a:satOff val="0"/>
                      <a:lumOff val="0"/>
                      <a:alphaOff val="0"/>
                    </a:srgbClr>
                  </a:solidFill>
                  <a:effectLst/>
                  <a:uLnTx/>
                  <a:uFillTx/>
                  <a:latin typeface="Gill Sans MT" panose="020B0502020104020203" pitchFamily="34" charset="0"/>
                  <a:ea typeface="+mn-ea"/>
                  <a:cs typeface="+mn-cs"/>
                  <a:sym typeface="Arial"/>
                </a:rPr>
                <a:t>Guidance,</a:t>
              </a:r>
            </a:p>
            <a:p>
              <a:pPr marL="285750" marR="0" lvl="0" indent="-28575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404040">
                      <a:hueOff val="0"/>
                      <a:satOff val="0"/>
                      <a:lumOff val="0"/>
                      <a:alphaOff val="0"/>
                    </a:srgbClr>
                  </a:solidFill>
                  <a:effectLst/>
                  <a:uLnTx/>
                  <a:uFillTx/>
                  <a:latin typeface="Gill Sans MT" panose="020B0502020104020203" pitchFamily="34" charset="0"/>
                  <a:ea typeface="+mn-ea"/>
                  <a:cs typeface="+mn-cs"/>
                  <a:sym typeface="Arial"/>
                </a:rPr>
                <a:t>CTS and disease models, </a:t>
              </a:r>
            </a:p>
            <a:p>
              <a:pPr marL="285750" marR="0" lvl="0" indent="-28575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404040">
                      <a:hueOff val="0"/>
                      <a:satOff val="0"/>
                      <a:lumOff val="0"/>
                      <a:alphaOff val="0"/>
                    </a:srgbClr>
                  </a:solidFill>
                  <a:effectLst/>
                  <a:uLnTx/>
                  <a:uFillTx/>
                  <a:latin typeface="Gill Sans MT" panose="020B0502020104020203" pitchFamily="34" charset="0"/>
                  <a:ea typeface="+mn-ea"/>
                  <a:cs typeface="+mn-cs"/>
                  <a:sym typeface="Arial"/>
                </a:rPr>
                <a:t>Early days of PBPK research and application</a:t>
              </a:r>
            </a:p>
            <a:p>
              <a:pPr marL="285750" marR="0" lvl="0" indent="-28575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404040">
                      <a:hueOff val="0"/>
                      <a:satOff val="0"/>
                      <a:lumOff val="0"/>
                      <a:alphaOff val="0"/>
                    </a:srgbClr>
                  </a:solidFill>
                  <a:effectLst/>
                  <a:uLnTx/>
                  <a:uFillTx/>
                  <a:latin typeface="Gill Sans MT" panose="020B0502020104020203" pitchFamily="34" charset="0"/>
                  <a:ea typeface="+mn-ea"/>
                  <a:cs typeface="+mn-cs"/>
                  <a:sym typeface="Arial"/>
                </a:rPr>
                <a:t>Division of Pharmacometrics (DPM)</a:t>
              </a:r>
            </a:p>
            <a:p>
              <a:pPr marL="0" marR="0" lvl="0" indent="0" algn="l" defTabSz="889000" rtl="0" eaLnBrk="1" fontAlgn="auto" latinLnBrk="0" hangingPunct="1">
                <a:lnSpc>
                  <a:spcPct val="90000"/>
                </a:lnSpc>
                <a:spcBef>
                  <a:spcPct val="0"/>
                </a:spcBef>
                <a:spcAft>
                  <a:spcPct val="35000"/>
                </a:spcAft>
                <a:buClrTx/>
                <a:buSzTx/>
                <a:buFontTx/>
                <a:buNone/>
                <a:tabLst/>
                <a:defRPr/>
              </a:pPr>
              <a:endParaRPr kumimoji="0" lang="en-US" sz="1400" b="0" i="0" u="none" strike="noStrike" kern="1200" cap="none" spc="0" normalizeH="0" baseline="0" noProof="0" dirty="0">
                <a:ln>
                  <a:noFill/>
                </a:ln>
                <a:solidFill>
                  <a:srgbClr val="404040">
                    <a:hueOff val="0"/>
                    <a:satOff val="0"/>
                    <a:lumOff val="0"/>
                    <a:alphaOff val="0"/>
                  </a:srgbClr>
                </a:solidFill>
                <a:effectLst/>
                <a:uLnTx/>
                <a:uFillTx/>
                <a:latin typeface="Gill Sans MT" panose="020B0502020104020203" pitchFamily="34" charset="0"/>
                <a:ea typeface="+mn-ea"/>
                <a:cs typeface="+mn-cs"/>
                <a:sym typeface="Arial"/>
              </a:endParaRPr>
            </a:p>
          </p:txBody>
        </p:sp>
      </p:grpSp>
      <p:grpSp>
        <p:nvGrpSpPr>
          <p:cNvPr id="12" name="Group 11">
            <a:extLst>
              <a:ext uri="{FF2B5EF4-FFF2-40B4-BE49-F238E27FC236}">
                <a16:creationId xmlns:a16="http://schemas.microsoft.com/office/drawing/2014/main" id="{3B4D286A-7B6B-4361-B58D-49C2F60F5398}"/>
              </a:ext>
            </a:extLst>
          </p:cNvPr>
          <p:cNvGrpSpPr/>
          <p:nvPr/>
        </p:nvGrpSpPr>
        <p:grpSpPr>
          <a:xfrm>
            <a:off x="5625096" y="1198544"/>
            <a:ext cx="3667336" cy="4387292"/>
            <a:chOff x="5495793" y="2207607"/>
            <a:chExt cx="3667336" cy="4387292"/>
          </a:xfrm>
        </p:grpSpPr>
        <p:sp>
          <p:nvSpPr>
            <p:cNvPr id="13" name="Oval 12">
              <a:extLst>
                <a:ext uri="{FF2B5EF4-FFF2-40B4-BE49-F238E27FC236}">
                  <a16:creationId xmlns:a16="http://schemas.microsoft.com/office/drawing/2014/main" id="{2ADDFFE5-9F1B-4365-93AA-8A21139B0CED}"/>
                </a:ext>
              </a:extLst>
            </p:cNvPr>
            <p:cNvSpPr/>
            <p:nvPr/>
          </p:nvSpPr>
          <p:spPr>
            <a:xfrm>
              <a:off x="5495793" y="2801528"/>
              <a:ext cx="447760" cy="447760"/>
            </a:xfrm>
            <a:prstGeom prst="ellipse">
              <a:avLst/>
            </a:prstGeom>
            <a:gradFill>
              <a:gsLst>
                <a:gs pos="0">
                  <a:schemeClr val="accent3">
                    <a:lumMod val="75000"/>
                  </a:schemeClr>
                </a:gs>
                <a:gs pos="100000">
                  <a:schemeClr val="accent3">
                    <a:lumMod val="60000"/>
                    <a:lumOff val="40000"/>
                  </a:schemeClr>
                </a:gs>
              </a:gsLst>
            </a:gra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4" name="Freeform 12">
              <a:extLst>
                <a:ext uri="{FF2B5EF4-FFF2-40B4-BE49-F238E27FC236}">
                  <a16:creationId xmlns:a16="http://schemas.microsoft.com/office/drawing/2014/main" id="{FA22B3B5-2F60-4CD4-9DCF-5F4D8E5B55BE}"/>
                </a:ext>
              </a:extLst>
            </p:cNvPr>
            <p:cNvSpPr/>
            <p:nvPr/>
          </p:nvSpPr>
          <p:spPr>
            <a:xfrm>
              <a:off x="5958079" y="2207607"/>
              <a:ext cx="3205050" cy="4387292"/>
            </a:xfrm>
            <a:custGeom>
              <a:avLst/>
              <a:gdLst>
                <a:gd name="connsiteX0" fmla="*/ 0 w 3205050"/>
                <a:gd name="connsiteY0" fmla="*/ 0 h 3790458"/>
                <a:gd name="connsiteX1" fmla="*/ 3205050 w 3205050"/>
                <a:gd name="connsiteY1" fmla="*/ 0 h 3790458"/>
                <a:gd name="connsiteX2" fmla="*/ 3205050 w 3205050"/>
                <a:gd name="connsiteY2" fmla="*/ 3790458 h 3790458"/>
                <a:gd name="connsiteX3" fmla="*/ 0 w 3205050"/>
                <a:gd name="connsiteY3" fmla="*/ 3790458 h 3790458"/>
                <a:gd name="connsiteX4" fmla="*/ 0 w 3205050"/>
                <a:gd name="connsiteY4" fmla="*/ 0 h 3790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5050" h="3790458">
                  <a:moveTo>
                    <a:pt x="0" y="0"/>
                  </a:moveTo>
                  <a:lnTo>
                    <a:pt x="3205050" y="0"/>
                  </a:lnTo>
                  <a:lnTo>
                    <a:pt x="3205050" y="3790458"/>
                  </a:lnTo>
                  <a:lnTo>
                    <a:pt x="0" y="379045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37259" tIns="0" rIns="0" bIns="0" numCol="1" spcCol="1270" anchor="t" anchorCtr="0">
              <a:noAutofit/>
            </a:bodyPr>
            <a:lstStyle/>
            <a:p>
              <a:pPr marL="0" marR="0" lvl="0" indent="0" algn="l" defTabSz="889000" rtl="0" eaLnBrk="1" fontAlgn="auto" latinLnBrk="0" hangingPunct="1">
                <a:lnSpc>
                  <a:spcPct val="90000"/>
                </a:lnSpc>
                <a:spcBef>
                  <a:spcPct val="0"/>
                </a:spcBef>
                <a:spcAft>
                  <a:spcPct val="35000"/>
                </a:spcAft>
                <a:buClrTx/>
                <a:buSzTx/>
                <a:buFont typeface="Arial"/>
                <a:buNone/>
                <a:tabLst/>
                <a:defRPr/>
              </a:pPr>
              <a:r>
                <a:rPr kumimoji="0" lang="en-US" sz="2000" b="1" i="0" u="none" strike="noStrike" kern="0" cap="none" spc="0" normalizeH="0" baseline="0" noProof="0" dirty="0">
                  <a:ln>
                    <a:noFill/>
                  </a:ln>
                  <a:solidFill>
                    <a:srgbClr val="12355B"/>
                  </a:solidFill>
                  <a:effectLst/>
                  <a:uLnTx/>
                  <a:uFillTx/>
                  <a:latin typeface="Century Gothic" panose="020B0502020202020204" pitchFamily="34" charset="0"/>
                  <a:ea typeface="+mn-ea"/>
                  <a:cs typeface="Arial"/>
                  <a:sym typeface="Arial"/>
                </a:rPr>
                <a:t>2010 – Now</a:t>
              </a:r>
            </a:p>
            <a:p>
              <a:pPr marL="0" marR="0" lvl="0" indent="0" algn="l" defTabSz="889000" rtl="0" eaLnBrk="1" fontAlgn="auto" latinLnBrk="0" hangingPunct="1">
                <a:lnSpc>
                  <a:spcPct val="90000"/>
                </a:lnSpc>
                <a:spcBef>
                  <a:spcPct val="0"/>
                </a:spcBef>
                <a:spcAft>
                  <a:spcPct val="35000"/>
                </a:spcAft>
                <a:buClrTx/>
                <a:buSzTx/>
                <a:buFont typeface="Arial"/>
                <a:buNone/>
                <a:tabLst/>
                <a:defRPr/>
              </a:pPr>
              <a:r>
                <a:rPr kumimoji="0" lang="en-US" sz="2000" b="1" i="0" u="none" strike="noStrike" kern="0" cap="none" spc="0" normalizeH="0" baseline="0" noProof="0" dirty="0">
                  <a:ln>
                    <a:noFill/>
                  </a:ln>
                  <a:solidFill>
                    <a:srgbClr val="12355B"/>
                  </a:solidFill>
                  <a:effectLst/>
                  <a:uLnTx/>
                  <a:uFillTx/>
                  <a:latin typeface="Century Gothic" panose="020B0502020202020204" pitchFamily="34" charset="0"/>
                  <a:ea typeface="+mn-ea"/>
                  <a:cs typeface="Arial"/>
                  <a:sym typeface="Arial"/>
                </a:rPr>
                <a:t>Approaching Mainstream</a:t>
              </a:r>
            </a:p>
            <a:p>
              <a:pPr marL="285750" marR="0" lvl="0" indent="-28575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404040">
                    <a:hueOff val="0"/>
                    <a:satOff val="0"/>
                    <a:lumOff val="0"/>
                    <a:alphaOff val="0"/>
                  </a:srgbClr>
                </a:solidFill>
                <a:effectLst/>
                <a:uLnTx/>
                <a:uFillTx/>
                <a:latin typeface="Gill Sans MT" panose="020B0502020104020203" pitchFamily="34" charset="0"/>
                <a:ea typeface="+mn-ea"/>
                <a:cs typeface="+mn-cs"/>
                <a:sym typeface="Arial"/>
              </a:endParaRPr>
            </a:p>
            <a:p>
              <a:pPr marL="285750" marR="0" lvl="0" indent="-28575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404040">
                      <a:hueOff val="0"/>
                      <a:satOff val="0"/>
                      <a:lumOff val="0"/>
                      <a:alphaOff val="0"/>
                    </a:srgbClr>
                  </a:solidFill>
                  <a:effectLst/>
                  <a:uLnTx/>
                  <a:uFillTx/>
                  <a:latin typeface="Gill Sans MT" panose="020B0502020104020203" pitchFamily="34" charset="0"/>
                  <a:ea typeface="+mn-ea"/>
                  <a:cs typeface="+mn-cs"/>
                  <a:sym typeface="Arial"/>
                </a:rPr>
                <a:t>Routine application of </a:t>
              </a:r>
              <a:r>
                <a:rPr kumimoji="0" lang="en-US" sz="1400" b="0" i="0" u="none" strike="noStrike" kern="1200" cap="none" spc="0" normalizeH="0" baseline="0" noProof="0" dirty="0" err="1">
                  <a:ln>
                    <a:noFill/>
                  </a:ln>
                  <a:solidFill>
                    <a:srgbClr val="404040">
                      <a:hueOff val="0"/>
                      <a:satOff val="0"/>
                      <a:lumOff val="0"/>
                      <a:alphaOff val="0"/>
                    </a:srgbClr>
                  </a:solidFill>
                  <a:effectLst/>
                  <a:uLnTx/>
                  <a:uFillTx/>
                  <a:latin typeface="Gill Sans MT" panose="020B0502020104020203" pitchFamily="34" charset="0"/>
                  <a:ea typeface="+mn-ea"/>
                  <a:cs typeface="+mn-cs"/>
                  <a:sym typeface="Arial"/>
                </a:rPr>
                <a:t>pharmacometrics</a:t>
              </a:r>
              <a:r>
                <a:rPr kumimoji="0" lang="en-US" sz="1400" b="0" i="0" u="none" strike="noStrike" kern="1200" cap="none" spc="0" normalizeH="0" baseline="0" noProof="0" dirty="0">
                  <a:ln>
                    <a:noFill/>
                  </a:ln>
                  <a:solidFill>
                    <a:srgbClr val="404040">
                      <a:hueOff val="0"/>
                      <a:satOff val="0"/>
                      <a:lumOff val="0"/>
                      <a:alphaOff val="0"/>
                    </a:srgbClr>
                  </a:solidFill>
                  <a:effectLst/>
                  <a:uLnTx/>
                  <a:uFillTx/>
                  <a:latin typeface="Gill Sans MT" panose="020B0502020104020203" pitchFamily="34" charset="0"/>
                  <a:ea typeface="+mn-ea"/>
                  <a:cs typeface="+mn-cs"/>
                  <a:sym typeface="Arial"/>
                </a:rPr>
                <a:t>, and PBPK for DDIs </a:t>
              </a:r>
            </a:p>
            <a:p>
              <a:pPr marL="285750" marR="0" lvl="0" indent="-28575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404040">
                      <a:hueOff val="0"/>
                      <a:satOff val="0"/>
                      <a:lumOff val="0"/>
                      <a:alphaOff val="0"/>
                    </a:srgbClr>
                  </a:solidFill>
                  <a:effectLst/>
                  <a:uLnTx/>
                  <a:uFillTx/>
                  <a:latin typeface="Gill Sans MT" panose="020B0502020104020203" pitchFamily="34" charset="0"/>
                  <a:ea typeface="+mn-ea"/>
                  <a:cs typeface="+mn-cs"/>
                  <a:sym typeface="Arial"/>
                </a:rPr>
                <a:t>Early applications of semi-mechanistic and mechanistic modeling in review  </a:t>
              </a:r>
            </a:p>
            <a:p>
              <a:pPr marL="285750" marR="0" lvl="0" indent="-28575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404040">
                      <a:hueOff val="0"/>
                      <a:satOff val="0"/>
                      <a:lumOff val="0"/>
                      <a:alphaOff val="0"/>
                    </a:srgbClr>
                  </a:solidFill>
                  <a:effectLst/>
                  <a:uLnTx/>
                  <a:uFillTx/>
                  <a:latin typeface="Gill Sans MT" panose="020B0502020104020203" pitchFamily="34" charset="0"/>
                  <a:ea typeface="+mn-ea"/>
                  <a:cs typeface="+mn-cs"/>
                  <a:sym typeface="Arial"/>
                </a:rPr>
                <a:t>Opportunistic standardization</a:t>
              </a:r>
            </a:p>
            <a:p>
              <a:pPr marL="285750" marR="0" lvl="0" indent="-28575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404040">
                      <a:hueOff val="0"/>
                      <a:satOff val="0"/>
                      <a:lumOff val="0"/>
                      <a:alphaOff val="0"/>
                    </a:srgbClr>
                  </a:solidFill>
                  <a:effectLst/>
                  <a:uLnTx/>
                  <a:uFillTx/>
                  <a:latin typeface="Gill Sans MT" panose="020B0502020104020203" pitchFamily="34" charset="0"/>
                  <a:ea typeface="+mn-ea"/>
                  <a:cs typeface="+mn-cs"/>
                  <a:sym typeface="Arial"/>
                </a:rPr>
                <a:t>Regulatory acceptance of DDT</a:t>
              </a:r>
            </a:p>
            <a:p>
              <a:pPr marL="285750" marR="0" lvl="0" indent="-28575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404040">
                      <a:hueOff val="0"/>
                      <a:satOff val="0"/>
                      <a:lumOff val="0"/>
                      <a:alphaOff val="0"/>
                    </a:srgbClr>
                  </a:solidFill>
                  <a:effectLst/>
                  <a:uLnTx/>
                  <a:uFillTx/>
                  <a:latin typeface="Gill Sans MT" panose="020B0502020104020203" pitchFamily="34" charset="0"/>
                  <a:ea typeface="+mn-ea"/>
                  <a:cs typeface="+mn-cs"/>
                  <a:sym typeface="Arial"/>
                </a:rPr>
                <a:t>Organizational growth, assimilation and prioritization</a:t>
              </a:r>
            </a:p>
            <a:p>
              <a:pPr marL="285750" marR="0" lvl="0" indent="-28575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404040">
                      <a:hueOff val="0"/>
                      <a:satOff val="0"/>
                      <a:lumOff val="0"/>
                      <a:alphaOff val="0"/>
                    </a:srgbClr>
                  </a:solidFill>
                  <a:effectLst/>
                  <a:uLnTx/>
                  <a:uFillTx/>
                  <a:latin typeface="Gill Sans MT" panose="020B0502020104020203" pitchFamily="34" charset="0"/>
                  <a:ea typeface="+mn-ea"/>
                  <a:cs typeface="+mn-cs"/>
                  <a:sym typeface="Arial"/>
                </a:rPr>
                <a:t>PDUFA VI - MIDD</a:t>
              </a:r>
              <a:endParaRPr kumimoji="0" lang="en-US" sz="1400" b="0" i="0" u="none" strike="noStrike" kern="1200" cap="none" spc="0" normalizeH="0" baseline="0" noProof="0" dirty="0">
                <a:ln>
                  <a:noFill/>
                </a:ln>
                <a:solidFill>
                  <a:srgbClr val="404040">
                    <a:hueOff val="0"/>
                    <a:satOff val="0"/>
                    <a:lumOff val="0"/>
                    <a:alphaOff val="0"/>
                  </a:srgbClr>
                </a:solidFill>
                <a:effectLst/>
                <a:uLnTx/>
                <a:uFillTx/>
                <a:latin typeface="Gill Sans MT" panose="020B0502020104020203" pitchFamily="34" charset="0"/>
                <a:ea typeface="+mn-ea"/>
                <a:cs typeface="+mn-cs"/>
                <a:sym typeface="Arial"/>
              </a:endParaRPr>
            </a:p>
            <a:p>
              <a:pPr marL="285750" marR="0" lvl="0" indent="-28575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404040">
                      <a:hueOff val="0"/>
                      <a:satOff val="0"/>
                      <a:lumOff val="0"/>
                      <a:alphaOff val="0"/>
                    </a:srgbClr>
                  </a:solidFill>
                  <a:effectLst/>
                  <a:uLnTx/>
                  <a:uFillTx/>
                  <a:latin typeface="Gill Sans MT" panose="020B0502020104020203" pitchFamily="34" charset="0"/>
                  <a:ea typeface="+mn-ea"/>
                  <a:cs typeface="+mn-cs"/>
                  <a:sym typeface="Arial"/>
                </a:rPr>
                <a:t>Emerging areas – Quantitative Systems Pharmacology, Artificial Intelligence/Machine Learning</a:t>
              </a:r>
            </a:p>
          </p:txBody>
        </p:sp>
      </p:grpSp>
      <p:grpSp>
        <p:nvGrpSpPr>
          <p:cNvPr id="15" name="Group 14">
            <a:extLst>
              <a:ext uri="{FF2B5EF4-FFF2-40B4-BE49-F238E27FC236}">
                <a16:creationId xmlns:a16="http://schemas.microsoft.com/office/drawing/2014/main" id="{07528314-07E5-478B-AA2B-2F8A0213794F}"/>
              </a:ext>
            </a:extLst>
          </p:cNvPr>
          <p:cNvGrpSpPr/>
          <p:nvPr/>
        </p:nvGrpSpPr>
        <p:grpSpPr>
          <a:xfrm>
            <a:off x="8948928" y="745051"/>
            <a:ext cx="3188086" cy="4438137"/>
            <a:chOff x="8703496" y="2108340"/>
            <a:chExt cx="3188086" cy="4438137"/>
          </a:xfrm>
        </p:grpSpPr>
        <p:sp>
          <p:nvSpPr>
            <p:cNvPr id="16" name="Oval 15">
              <a:extLst>
                <a:ext uri="{FF2B5EF4-FFF2-40B4-BE49-F238E27FC236}">
                  <a16:creationId xmlns:a16="http://schemas.microsoft.com/office/drawing/2014/main" id="{CCCEE9C5-90FD-463D-AC27-2A5A4B550FC0}"/>
                </a:ext>
              </a:extLst>
            </p:cNvPr>
            <p:cNvSpPr/>
            <p:nvPr/>
          </p:nvSpPr>
          <p:spPr>
            <a:xfrm>
              <a:off x="8703496" y="2108340"/>
              <a:ext cx="599830" cy="599830"/>
            </a:xfrm>
            <a:prstGeom prst="ellipse">
              <a:avLst/>
            </a:prstGeom>
            <a:gradFill>
              <a:gsLst>
                <a:gs pos="0">
                  <a:schemeClr val="accent3">
                    <a:lumMod val="75000"/>
                  </a:schemeClr>
                </a:gs>
                <a:gs pos="100000">
                  <a:schemeClr val="accent3">
                    <a:lumMod val="60000"/>
                    <a:lumOff val="40000"/>
                  </a:schemeClr>
                </a:gs>
              </a:gsLst>
            </a:gra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7" name="Freeform 14">
              <a:extLst>
                <a:ext uri="{FF2B5EF4-FFF2-40B4-BE49-F238E27FC236}">
                  <a16:creationId xmlns:a16="http://schemas.microsoft.com/office/drawing/2014/main" id="{B9CD6A17-54CD-432D-9C9A-0C22EE51F8B8}"/>
                </a:ext>
              </a:extLst>
            </p:cNvPr>
            <p:cNvSpPr/>
            <p:nvPr/>
          </p:nvSpPr>
          <p:spPr>
            <a:xfrm>
              <a:off x="9191958" y="2165998"/>
              <a:ext cx="2699624" cy="4380479"/>
            </a:xfrm>
            <a:custGeom>
              <a:avLst/>
              <a:gdLst>
                <a:gd name="connsiteX0" fmla="*/ 0 w 2984789"/>
                <a:gd name="connsiteY0" fmla="*/ 0 h 4380479"/>
                <a:gd name="connsiteX1" fmla="*/ 2984789 w 2984789"/>
                <a:gd name="connsiteY1" fmla="*/ 0 h 4380479"/>
                <a:gd name="connsiteX2" fmla="*/ 2984789 w 2984789"/>
                <a:gd name="connsiteY2" fmla="*/ 4380479 h 4380479"/>
                <a:gd name="connsiteX3" fmla="*/ 0 w 2984789"/>
                <a:gd name="connsiteY3" fmla="*/ 4380479 h 4380479"/>
                <a:gd name="connsiteX4" fmla="*/ 0 w 2984789"/>
                <a:gd name="connsiteY4" fmla="*/ 0 h 4380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4789" h="4380479">
                  <a:moveTo>
                    <a:pt x="0" y="0"/>
                  </a:moveTo>
                  <a:lnTo>
                    <a:pt x="2984789" y="0"/>
                  </a:lnTo>
                  <a:lnTo>
                    <a:pt x="2984789" y="4380479"/>
                  </a:lnTo>
                  <a:lnTo>
                    <a:pt x="0" y="43804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17838" tIns="0" rIns="0" bIns="0" numCol="1" spcCol="1270" anchor="t" anchorCtr="0">
              <a:noAutofit/>
            </a:bodyPr>
            <a:lstStyle/>
            <a:p>
              <a:pPr marL="0" marR="0" lvl="0" indent="0" algn="l" defTabSz="1066800" rtl="0" eaLnBrk="1" fontAlgn="auto" latinLnBrk="0" hangingPunct="1">
                <a:lnSpc>
                  <a:spcPct val="90000"/>
                </a:lnSpc>
                <a:spcBef>
                  <a:spcPct val="0"/>
                </a:spcBef>
                <a:spcAft>
                  <a:spcPct val="35000"/>
                </a:spcAft>
                <a:buClrTx/>
                <a:buSzTx/>
                <a:buFontTx/>
                <a:buNone/>
                <a:tabLst/>
                <a:defRPr/>
              </a:pPr>
              <a:r>
                <a:rPr kumimoji="0" lang="en-US" sz="2000" b="1" i="0" u="none" strike="noStrike" kern="0" cap="none" spc="0" normalizeH="0" baseline="0" noProof="0" dirty="0">
                  <a:ln>
                    <a:noFill/>
                  </a:ln>
                  <a:solidFill>
                    <a:srgbClr val="12355B"/>
                  </a:solidFill>
                  <a:effectLst/>
                  <a:uLnTx/>
                  <a:uFillTx/>
                  <a:latin typeface="Century Gothic" panose="020B0502020202020204" pitchFamily="34" charset="0"/>
                  <a:ea typeface="+mn-ea"/>
                  <a:cs typeface="Arial"/>
                  <a:sym typeface="Arial"/>
                </a:rPr>
                <a:t>2020</a:t>
              </a:r>
              <a:r>
                <a:rPr kumimoji="0" lang="en-US" sz="2800" b="1" i="0" u="none" strike="noStrike" kern="1200" cap="none" spc="0" normalizeH="0" baseline="0" noProof="0" dirty="0">
                  <a:ln>
                    <a:noFill/>
                  </a:ln>
                  <a:solidFill>
                    <a:srgbClr val="404040">
                      <a:hueOff val="0"/>
                      <a:satOff val="0"/>
                      <a:lumOff val="0"/>
                      <a:alphaOff val="0"/>
                    </a:srgbClr>
                  </a:solidFill>
                  <a:effectLst/>
                  <a:uLnTx/>
                  <a:uFillTx/>
                  <a:latin typeface="Gill Sans MT" panose="020B0502020104020203" pitchFamily="34" charset="0"/>
                  <a:ea typeface="+mn-ea"/>
                  <a:cs typeface="+mn-cs"/>
                  <a:sym typeface="Arial"/>
                </a:rPr>
                <a:t> - </a:t>
              </a:r>
              <a:r>
                <a:rPr kumimoji="0" lang="en-US" sz="2000" b="1" i="0" u="none" strike="noStrike" kern="0" cap="none" spc="0" normalizeH="0" baseline="0" noProof="0" dirty="0">
                  <a:ln>
                    <a:noFill/>
                  </a:ln>
                  <a:solidFill>
                    <a:srgbClr val="12355B"/>
                  </a:solidFill>
                  <a:effectLst/>
                  <a:uLnTx/>
                  <a:uFillTx/>
                  <a:latin typeface="Century Gothic" panose="020B0502020202020204" pitchFamily="34" charset="0"/>
                  <a:ea typeface="+mn-ea"/>
                  <a:cs typeface="Arial"/>
                  <a:sym typeface="Arial"/>
                </a:rPr>
                <a:t>Beyond</a:t>
              </a:r>
            </a:p>
            <a:p>
              <a:pPr marL="285750" marR="0" lvl="0" indent="-28575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404040">
                      <a:hueOff val="0"/>
                      <a:satOff val="0"/>
                      <a:lumOff val="0"/>
                      <a:alphaOff val="0"/>
                    </a:srgbClr>
                  </a:solidFill>
                  <a:effectLst/>
                  <a:uLnTx/>
                  <a:uFillTx/>
                  <a:latin typeface="Gill Sans MT" panose="020B0502020104020203" pitchFamily="34" charset="0"/>
                  <a:ea typeface="+mn-ea"/>
                  <a:cs typeface="+mn-cs"/>
                  <a:sym typeface="Arial"/>
                </a:rPr>
                <a:t>Population PK and E-R analysis are more widely used in:</a:t>
              </a:r>
            </a:p>
            <a:p>
              <a:pPr marL="285750" marR="0" lvl="0" indent="-28575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404040">
                      <a:hueOff val="0"/>
                      <a:satOff val="0"/>
                      <a:lumOff val="0"/>
                      <a:alphaOff val="0"/>
                    </a:srgbClr>
                  </a:solidFill>
                  <a:effectLst/>
                  <a:uLnTx/>
                  <a:uFillTx/>
                  <a:latin typeface="Gill Sans MT" panose="020B0502020104020203" pitchFamily="34" charset="0"/>
                  <a:ea typeface="+mn-ea"/>
                  <a:cs typeface="+mn-cs"/>
                  <a:sym typeface="Arial"/>
                </a:rPr>
                <a:t>Dose selection in early Phase studies, such as for R2PD</a:t>
              </a:r>
            </a:p>
            <a:p>
              <a:pPr marL="285750" marR="0" lvl="0" indent="-28575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404040">
                      <a:hueOff val="0"/>
                      <a:satOff val="0"/>
                      <a:lumOff val="0"/>
                      <a:alphaOff val="0"/>
                    </a:srgbClr>
                  </a:solidFill>
                  <a:effectLst/>
                  <a:uLnTx/>
                  <a:uFillTx/>
                  <a:latin typeface="Gill Sans MT" panose="020B0502020104020203" pitchFamily="34" charset="0"/>
                  <a:ea typeface="+mn-ea"/>
                  <a:cs typeface="+mn-cs"/>
                  <a:sym typeface="Arial"/>
                </a:rPr>
                <a:t>Dose adjustment and optimization based on clinically significant covariates identified (body weight, age, gender, race, hepatic and renal impairment, </a:t>
              </a:r>
              <a:r>
                <a:rPr kumimoji="0" lang="en-US" sz="1400" b="0" i="0" u="none" strike="noStrike" kern="1200" cap="none" spc="0" normalizeH="0" baseline="0" noProof="0" dirty="0" err="1">
                  <a:ln>
                    <a:noFill/>
                  </a:ln>
                  <a:solidFill>
                    <a:srgbClr val="404040">
                      <a:hueOff val="0"/>
                      <a:satOff val="0"/>
                      <a:lumOff val="0"/>
                      <a:alphaOff val="0"/>
                    </a:srgbClr>
                  </a:solidFill>
                  <a:effectLst/>
                  <a:uLnTx/>
                  <a:uFillTx/>
                  <a:latin typeface="Gill Sans MT" panose="020B0502020104020203" pitchFamily="34" charset="0"/>
                  <a:ea typeface="+mn-ea"/>
                  <a:cs typeface="+mn-cs"/>
                  <a:sym typeface="Arial"/>
                </a:rPr>
                <a:t>etc</a:t>
              </a:r>
              <a:r>
                <a:rPr kumimoji="0" lang="en-US" sz="1400" b="0" i="0" u="none" strike="noStrike" kern="1200" cap="none" spc="0" normalizeH="0" baseline="0" noProof="0" dirty="0">
                  <a:ln>
                    <a:noFill/>
                  </a:ln>
                  <a:solidFill>
                    <a:srgbClr val="404040">
                      <a:hueOff val="0"/>
                      <a:satOff val="0"/>
                      <a:lumOff val="0"/>
                      <a:alphaOff val="0"/>
                    </a:srgbClr>
                  </a:solidFill>
                  <a:effectLst/>
                  <a:uLnTx/>
                  <a:uFillTx/>
                  <a:latin typeface="Gill Sans MT" panose="020B0502020104020203" pitchFamily="34" charset="0"/>
                  <a:ea typeface="+mn-ea"/>
                  <a:cs typeface="+mn-cs"/>
                  <a:sym typeface="Arial"/>
                </a:rPr>
                <a:t>)</a:t>
              </a:r>
            </a:p>
            <a:p>
              <a:pPr marL="285750" marR="0" lvl="0" indent="-28575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404040">
                      <a:hueOff val="0"/>
                      <a:satOff val="0"/>
                      <a:lumOff val="0"/>
                      <a:alphaOff val="0"/>
                    </a:srgbClr>
                  </a:solidFill>
                  <a:effectLst/>
                  <a:uLnTx/>
                  <a:uFillTx/>
                  <a:latin typeface="Gill Sans MT" panose="020B0502020104020203" pitchFamily="34" charset="0"/>
                  <a:ea typeface="+mn-ea"/>
                  <a:cs typeface="+mn-cs"/>
                  <a:sym typeface="Arial"/>
                </a:rPr>
                <a:t>Dose extrapolation in pediatric patients.</a:t>
              </a:r>
            </a:p>
            <a:p>
              <a:pPr marL="285750" marR="0" lvl="0" indent="-28575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404040">
                      <a:hueOff val="0"/>
                      <a:satOff val="0"/>
                      <a:lumOff val="0"/>
                      <a:alphaOff val="0"/>
                    </a:srgbClr>
                  </a:solidFill>
                  <a:effectLst/>
                  <a:uLnTx/>
                  <a:uFillTx/>
                  <a:latin typeface="Gill Sans MT" panose="020B0502020104020203" pitchFamily="34" charset="0"/>
                  <a:ea typeface="+mn-ea"/>
                  <a:cs typeface="+mn-cs"/>
                  <a:sym typeface="Arial"/>
                </a:rPr>
                <a:t>MIDD pilot program becomes official</a:t>
              </a:r>
            </a:p>
            <a:p>
              <a:pPr marL="285750" marR="0" lvl="0" indent="-28575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404040">
                      <a:hueOff val="0"/>
                      <a:satOff val="0"/>
                      <a:lumOff val="0"/>
                      <a:alphaOff val="0"/>
                    </a:srgbClr>
                  </a:solidFill>
                  <a:effectLst/>
                  <a:uLnTx/>
                  <a:uFillTx/>
                  <a:latin typeface="Gill Sans MT" panose="020B0502020104020203" pitchFamily="34" charset="0"/>
                  <a:ea typeface="+mn-ea"/>
                  <a:cs typeface="+mn-cs"/>
                  <a:sym typeface="Arial"/>
                </a:rPr>
                <a:t>More QSP models submitted to support dosage </a:t>
              </a:r>
            </a:p>
            <a:p>
              <a:pPr marL="285750" marR="0" lvl="0" indent="-28575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404040">
                      <a:hueOff val="0"/>
                      <a:satOff val="0"/>
                      <a:lumOff val="0"/>
                      <a:alphaOff val="0"/>
                    </a:srgbClr>
                  </a:solidFill>
                  <a:effectLst/>
                  <a:uLnTx/>
                  <a:uFillTx/>
                  <a:latin typeface="Gill Sans MT" panose="020B0502020104020203" pitchFamily="34" charset="0"/>
                  <a:ea typeface="+mn-ea"/>
                  <a:cs typeface="+mn-cs"/>
                  <a:sym typeface="Arial"/>
                </a:rPr>
                <a:t>Artificial Intelligence (AI) submissions</a:t>
              </a:r>
            </a:p>
            <a:p>
              <a:pPr marL="0" marR="0" lvl="0" indent="0" algn="l" defTabSz="889000" rtl="0" eaLnBrk="1" fontAlgn="auto" latinLnBrk="0" hangingPunct="1">
                <a:lnSpc>
                  <a:spcPct val="90000"/>
                </a:lnSpc>
                <a:spcBef>
                  <a:spcPct val="0"/>
                </a:spcBef>
                <a:spcAft>
                  <a:spcPct val="35000"/>
                </a:spcAft>
                <a:buClrTx/>
                <a:buSzTx/>
                <a:buFontTx/>
                <a:buNone/>
                <a:tabLst/>
                <a:defRPr/>
              </a:pPr>
              <a:endParaRPr kumimoji="0" lang="en-US" sz="1400" b="0" i="0" u="none" strike="noStrike" kern="1200" cap="none" spc="0" normalizeH="0" baseline="0" noProof="0" dirty="0">
                <a:ln>
                  <a:noFill/>
                </a:ln>
                <a:solidFill>
                  <a:srgbClr val="404040">
                    <a:hueOff val="0"/>
                    <a:satOff val="0"/>
                    <a:lumOff val="0"/>
                    <a:alphaOff val="0"/>
                  </a:srgbClr>
                </a:solidFill>
                <a:effectLst/>
                <a:uLnTx/>
                <a:uFillTx/>
                <a:latin typeface="Gill Sans MT" panose="020B0502020104020203" pitchFamily="34" charset="0"/>
                <a:ea typeface="+mn-ea"/>
                <a:cs typeface="+mn-cs"/>
                <a:sym typeface="Arial"/>
              </a:endParaRPr>
            </a:p>
            <a:p>
              <a:pPr marL="0" marR="0" lvl="0" indent="0" algn="l" defTabSz="1066800" rtl="0" eaLnBrk="1" fontAlgn="auto" latinLnBrk="0" hangingPunct="1">
                <a:lnSpc>
                  <a:spcPct val="90000"/>
                </a:lnSpc>
                <a:spcBef>
                  <a:spcPct val="0"/>
                </a:spcBef>
                <a:spcAft>
                  <a:spcPct val="35000"/>
                </a:spcAft>
                <a:buClrTx/>
                <a:buSzTx/>
                <a:buFontTx/>
                <a:buNone/>
                <a:tabLst/>
                <a:defRPr/>
              </a:pPr>
              <a:endParaRPr kumimoji="0" lang="en-US" sz="2400" b="1" i="0" u="none" strike="noStrike" kern="1200" cap="none" spc="0" normalizeH="0" baseline="0" noProof="0" dirty="0">
                <a:ln>
                  <a:noFill/>
                </a:ln>
                <a:solidFill>
                  <a:srgbClr val="404040">
                    <a:hueOff val="0"/>
                    <a:satOff val="0"/>
                    <a:lumOff val="0"/>
                    <a:alphaOff val="0"/>
                  </a:srgbClr>
                </a:solidFill>
                <a:effectLst/>
                <a:uLnTx/>
                <a:uFillTx/>
                <a:latin typeface="Gill Sans MT" panose="020B0502020104020203" pitchFamily="34" charset="0"/>
                <a:ea typeface="+mn-ea"/>
                <a:cs typeface="+mn-cs"/>
                <a:sym typeface="Arial"/>
              </a:endParaRPr>
            </a:p>
            <a:p>
              <a:pPr marL="0" marR="0" lvl="0" indent="0" algn="ctr" defTabSz="1066800" rtl="0" eaLnBrk="1" fontAlgn="auto" latinLnBrk="0" hangingPunct="1">
                <a:lnSpc>
                  <a:spcPct val="90000"/>
                </a:lnSpc>
                <a:spcBef>
                  <a:spcPct val="0"/>
                </a:spcBef>
                <a:spcAft>
                  <a:spcPct val="35000"/>
                </a:spcAft>
                <a:buClrTx/>
                <a:buSzTx/>
                <a:buFontTx/>
                <a:buNone/>
                <a:tabLst/>
                <a:defRPr/>
              </a:pPr>
              <a:endParaRPr kumimoji="0" lang="en-US" sz="9600" b="1" i="0" u="none" strike="noStrike" kern="1200" cap="none" spc="0" normalizeH="0" baseline="0" noProof="0" dirty="0">
                <a:ln>
                  <a:noFill/>
                </a:ln>
                <a:solidFill>
                  <a:srgbClr val="0070C0"/>
                </a:solidFill>
                <a:effectLst/>
                <a:uLnTx/>
                <a:uFillTx/>
                <a:latin typeface="Gill Sans MT" panose="020B0502020104020203" pitchFamily="34" charset="0"/>
                <a:ea typeface="+mn-ea"/>
                <a:cs typeface="+mn-cs"/>
                <a:sym typeface="Arial"/>
              </a:endParaRPr>
            </a:p>
            <a:p>
              <a:pPr marL="0" marR="0" lvl="0" indent="0" algn="l" defTabSz="1066800" rtl="0" eaLnBrk="1" fontAlgn="auto" latinLnBrk="0" hangingPunct="1">
                <a:lnSpc>
                  <a:spcPct val="90000"/>
                </a:lnSpc>
                <a:spcBef>
                  <a:spcPct val="0"/>
                </a:spcBef>
                <a:spcAft>
                  <a:spcPct val="35000"/>
                </a:spcAft>
                <a:buClrTx/>
                <a:buSzTx/>
                <a:buFontTx/>
                <a:buNone/>
                <a:tabLst/>
                <a:defRPr/>
              </a:pPr>
              <a:endParaRPr kumimoji="0" lang="en-US" sz="3200" b="0" i="0" u="none" strike="noStrike" kern="1200" cap="none" spc="0" normalizeH="0" baseline="0" noProof="0" dirty="0">
                <a:ln>
                  <a:noFill/>
                </a:ln>
                <a:solidFill>
                  <a:srgbClr val="404040">
                    <a:hueOff val="0"/>
                    <a:satOff val="0"/>
                    <a:lumOff val="0"/>
                    <a:alphaOff val="0"/>
                  </a:srgbClr>
                </a:solidFill>
                <a:effectLst/>
                <a:uLnTx/>
                <a:uFillTx/>
                <a:latin typeface="Gill Sans MT" panose="020B0502020104020203" pitchFamily="34" charset="0"/>
                <a:ea typeface="+mn-ea"/>
                <a:cs typeface="+mn-cs"/>
                <a:sym typeface="Arial"/>
              </a:endParaRPr>
            </a:p>
            <a:p>
              <a:pPr marL="0" marR="0" lvl="0" indent="0" algn="l" defTabSz="1066800" rtl="0" eaLnBrk="1" fontAlgn="auto" latinLnBrk="0" hangingPunct="1">
                <a:lnSpc>
                  <a:spcPct val="90000"/>
                </a:lnSpc>
                <a:spcBef>
                  <a:spcPct val="0"/>
                </a:spcBef>
                <a:spcAft>
                  <a:spcPct val="35000"/>
                </a:spcAft>
                <a:buClrTx/>
                <a:buSzTx/>
                <a:buFontTx/>
                <a:buNone/>
                <a:tabLst/>
                <a:defRPr/>
              </a:pPr>
              <a:endParaRPr kumimoji="0" lang="en-US" sz="3200" b="0" i="0" u="none" strike="noStrike" kern="1200" cap="none" spc="0" normalizeH="0" baseline="0" noProof="0" dirty="0">
                <a:ln>
                  <a:noFill/>
                </a:ln>
                <a:solidFill>
                  <a:srgbClr val="404040">
                    <a:hueOff val="0"/>
                    <a:satOff val="0"/>
                    <a:lumOff val="0"/>
                    <a:alphaOff val="0"/>
                  </a:srgbClr>
                </a:solidFill>
                <a:effectLst/>
                <a:uLnTx/>
                <a:uFillTx/>
                <a:latin typeface="Gill Sans MT" panose="020B0502020104020203" pitchFamily="34" charset="0"/>
                <a:ea typeface="+mn-ea"/>
                <a:cs typeface="+mn-cs"/>
                <a:sym typeface="Arial"/>
              </a:endParaRPr>
            </a:p>
          </p:txBody>
        </p:sp>
      </p:grpSp>
      <p:sp>
        <p:nvSpPr>
          <p:cNvPr id="18" name="TextBox 17">
            <a:extLst>
              <a:ext uri="{FF2B5EF4-FFF2-40B4-BE49-F238E27FC236}">
                <a16:creationId xmlns:a16="http://schemas.microsoft.com/office/drawing/2014/main" id="{F55C8B75-C932-4E1D-A028-E00F6E87786B}"/>
              </a:ext>
            </a:extLst>
          </p:cNvPr>
          <p:cNvSpPr txBox="1"/>
          <p:nvPr/>
        </p:nvSpPr>
        <p:spPr>
          <a:xfrm>
            <a:off x="4699183" y="5774395"/>
            <a:ext cx="6324601"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404040"/>
                </a:solidFill>
                <a:effectLst/>
                <a:uLnTx/>
                <a:uFillTx/>
                <a:latin typeface="Gill Sans MT" panose="020B0502020104020203" pitchFamily="34" charset="0"/>
                <a:ea typeface="+mn-ea"/>
                <a:cs typeface="Arial"/>
                <a:sym typeface="Arial"/>
              </a:rPr>
              <a:t>Adapted from Zineh &amp; Woodcock, CPT 2013; PMID: 23571772 </a:t>
            </a:r>
          </a:p>
        </p:txBody>
      </p:sp>
      <p:sp>
        <p:nvSpPr>
          <p:cNvPr id="19" name="TextBox 18">
            <a:extLst>
              <a:ext uri="{FF2B5EF4-FFF2-40B4-BE49-F238E27FC236}">
                <a16:creationId xmlns:a16="http://schemas.microsoft.com/office/drawing/2014/main" id="{28FE3425-0FAC-45EF-A9D4-3C78365F4B82}"/>
              </a:ext>
            </a:extLst>
          </p:cNvPr>
          <p:cNvSpPr txBox="1"/>
          <p:nvPr/>
        </p:nvSpPr>
        <p:spPr>
          <a:xfrm>
            <a:off x="0" y="5541271"/>
            <a:ext cx="5234729"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404040"/>
                </a:solidFill>
                <a:effectLst/>
                <a:uLnTx/>
                <a:uFillTx/>
                <a:latin typeface="Gill Sans MT" panose="020B0502020104020203" pitchFamily="34" charset="0"/>
                <a:ea typeface="+mn-ea"/>
                <a:cs typeface="Arial"/>
                <a:sym typeface="Arial"/>
              </a:rPr>
              <a:t>IVIVC – In vitro-In vivo Correlation;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404040"/>
                </a:solidFill>
                <a:effectLst/>
                <a:uLnTx/>
                <a:uFillTx/>
                <a:latin typeface="Gill Sans MT" panose="020B0502020104020203" pitchFamily="34" charset="0"/>
                <a:ea typeface="+mn-ea"/>
                <a:cs typeface="Arial"/>
                <a:sym typeface="Arial"/>
              </a:rPr>
              <a:t>CTS – Clinical Trial Simulation; DDT – Drug Development Tool;  </a:t>
            </a:r>
          </a:p>
        </p:txBody>
      </p:sp>
    </p:spTree>
    <p:extLst>
      <p:ext uri="{BB962C8B-B14F-4D97-AF65-F5344CB8AC3E}">
        <p14:creationId xmlns:p14="http://schemas.microsoft.com/office/powerpoint/2010/main" val="3416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04EB3-D9D4-4ACC-8491-16FAA1260733}"/>
              </a:ext>
            </a:extLst>
          </p:cNvPr>
          <p:cNvSpPr>
            <a:spLocks noGrp="1"/>
          </p:cNvSpPr>
          <p:nvPr>
            <p:ph type="title"/>
          </p:nvPr>
        </p:nvSpPr>
        <p:spPr>
          <a:xfrm>
            <a:off x="0" y="181502"/>
            <a:ext cx="11582400" cy="926020"/>
          </a:xfrm>
        </p:spPr>
        <p:txBody>
          <a:bodyPr>
            <a:noAutofit/>
          </a:bodyPr>
          <a:lstStyle/>
          <a:p>
            <a:r>
              <a:rPr lang="en-US" sz="2800" b="1" dirty="0">
                <a:solidFill>
                  <a:srgbClr val="12355B"/>
                </a:solidFill>
                <a:latin typeface="Century Gothic" panose="020B0502020202020204" pitchFamily="34" charset="0"/>
                <a:cs typeface="Arial"/>
              </a:rPr>
              <a:t>Population PK:  the Most Important Components of </a:t>
            </a:r>
            <a:br>
              <a:rPr lang="en-US" sz="2800" b="1" dirty="0">
                <a:solidFill>
                  <a:srgbClr val="12355B"/>
                </a:solidFill>
                <a:latin typeface="Century Gothic" panose="020B0502020202020204" pitchFamily="34" charset="0"/>
                <a:cs typeface="Arial"/>
              </a:rPr>
            </a:br>
            <a:r>
              <a:rPr lang="en-US" sz="2800" b="1" dirty="0">
                <a:solidFill>
                  <a:srgbClr val="12355B"/>
                </a:solidFill>
                <a:latin typeface="Century Gothic" panose="020B0502020202020204" pitchFamily="34" charset="0"/>
                <a:cs typeface="Arial"/>
              </a:rPr>
              <a:t>Model-Informed Drug Development (MIDD)</a:t>
            </a:r>
          </a:p>
        </p:txBody>
      </p:sp>
      <p:grpSp>
        <p:nvGrpSpPr>
          <p:cNvPr id="4" name="Group 3">
            <a:extLst>
              <a:ext uri="{FF2B5EF4-FFF2-40B4-BE49-F238E27FC236}">
                <a16:creationId xmlns:a16="http://schemas.microsoft.com/office/drawing/2014/main" id="{F44603DC-09C3-42A3-9492-2364FB73E5BE}"/>
              </a:ext>
            </a:extLst>
          </p:cNvPr>
          <p:cNvGrpSpPr>
            <a:grpSpLocks noChangeAspect="1"/>
          </p:cNvGrpSpPr>
          <p:nvPr/>
        </p:nvGrpSpPr>
        <p:grpSpPr>
          <a:xfrm>
            <a:off x="5172967" y="1831945"/>
            <a:ext cx="6767644" cy="4056716"/>
            <a:chOff x="1757227" y="2471439"/>
            <a:chExt cx="8504373" cy="5097759"/>
          </a:xfrm>
        </p:grpSpPr>
        <p:pic>
          <p:nvPicPr>
            <p:cNvPr id="5" name="Picture 4">
              <a:extLst>
                <a:ext uri="{FF2B5EF4-FFF2-40B4-BE49-F238E27FC236}">
                  <a16:creationId xmlns:a16="http://schemas.microsoft.com/office/drawing/2014/main" id="{ADC89093-B273-46A3-A7B9-3899CDF90E51}"/>
                </a:ext>
              </a:extLst>
            </p:cNvPr>
            <p:cNvPicPr>
              <a:picLocks noChangeAspect="1"/>
            </p:cNvPicPr>
            <p:nvPr/>
          </p:nvPicPr>
          <p:blipFill rotWithShape="1">
            <a:blip r:embed="rId2">
              <a:clrChange>
                <a:clrFrom>
                  <a:srgbClr val="EDEDED"/>
                </a:clrFrom>
                <a:clrTo>
                  <a:srgbClr val="EDEDED">
                    <a:alpha val="0"/>
                  </a:srgbClr>
                </a:clrTo>
              </a:clrChange>
            </a:blip>
            <a:srcRect t="14789"/>
            <a:stretch/>
          </p:blipFill>
          <p:spPr>
            <a:xfrm>
              <a:off x="1757227" y="2471439"/>
              <a:ext cx="8504373" cy="5097759"/>
            </a:xfrm>
            <a:prstGeom prst="rect">
              <a:avLst/>
            </a:prstGeom>
            <a:effectLst/>
          </p:spPr>
        </p:pic>
        <p:sp>
          <p:nvSpPr>
            <p:cNvPr id="6" name="TextBox 5">
              <a:extLst>
                <a:ext uri="{FF2B5EF4-FFF2-40B4-BE49-F238E27FC236}">
                  <a16:creationId xmlns:a16="http://schemas.microsoft.com/office/drawing/2014/main" id="{FA668739-C113-4166-94F3-700C9E5F143A}"/>
                </a:ext>
              </a:extLst>
            </p:cNvPr>
            <p:cNvSpPr txBox="1"/>
            <p:nvPr/>
          </p:nvSpPr>
          <p:spPr>
            <a:xfrm>
              <a:off x="7588382" y="2624816"/>
              <a:ext cx="1744164" cy="501493"/>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FFFFFF"/>
                  </a:solidFill>
                  <a:effectLst/>
                  <a:uLnTx/>
                  <a:uFillTx/>
                  <a:latin typeface="Gill Sans MT" panose="020B0502020104020203" pitchFamily="34" charset="0"/>
                  <a:cs typeface="Arial"/>
                  <a:sym typeface="Arial"/>
                </a:rPr>
                <a:t>PK/PD</a:t>
              </a:r>
            </a:p>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FFFFFF"/>
                  </a:solidFill>
                  <a:effectLst/>
                  <a:uLnTx/>
                  <a:uFillTx/>
                  <a:latin typeface="Gill Sans MT" panose="020B0502020104020203" pitchFamily="34" charset="0"/>
                  <a:cs typeface="Arial"/>
                  <a:sym typeface="Arial"/>
                </a:rPr>
                <a:t>Exposure-Response</a:t>
              </a:r>
            </a:p>
          </p:txBody>
        </p:sp>
        <p:sp>
          <p:nvSpPr>
            <p:cNvPr id="7" name="TextBox 6">
              <a:extLst>
                <a:ext uri="{FF2B5EF4-FFF2-40B4-BE49-F238E27FC236}">
                  <a16:creationId xmlns:a16="http://schemas.microsoft.com/office/drawing/2014/main" id="{46DE06B5-4D25-47B1-995D-AC33C0E6282C}"/>
                </a:ext>
              </a:extLst>
            </p:cNvPr>
            <p:cNvSpPr txBox="1"/>
            <p:nvPr/>
          </p:nvSpPr>
          <p:spPr>
            <a:xfrm>
              <a:off x="2161323" y="4349896"/>
              <a:ext cx="1819449" cy="501493"/>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ysClr val="windowText" lastClr="000000"/>
                  </a:solidFill>
                  <a:effectLst/>
                  <a:uLnTx/>
                  <a:uFillTx/>
                  <a:latin typeface="Gill Sans MT" panose="020B0502020104020203" pitchFamily="34" charset="0"/>
                  <a:cs typeface="Arial"/>
                  <a:sym typeface="Arial"/>
                </a:rPr>
                <a:t>Disease Models</a:t>
              </a:r>
            </a:p>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ysClr val="windowText" lastClr="000000"/>
                  </a:solidFill>
                  <a:effectLst/>
                  <a:uLnTx/>
                  <a:uFillTx/>
                  <a:latin typeface="Gill Sans MT" panose="020B0502020104020203" pitchFamily="34" charset="0"/>
                  <a:cs typeface="Arial"/>
                  <a:sym typeface="Arial"/>
                </a:rPr>
                <a:t>Clinical Trial Models</a:t>
              </a:r>
            </a:p>
          </p:txBody>
        </p:sp>
        <p:sp>
          <p:nvSpPr>
            <p:cNvPr id="8" name="TextBox 7">
              <a:extLst>
                <a:ext uri="{FF2B5EF4-FFF2-40B4-BE49-F238E27FC236}">
                  <a16:creationId xmlns:a16="http://schemas.microsoft.com/office/drawing/2014/main" id="{9FCA8AC1-0713-4AC6-9DB8-3B859186B867}"/>
                </a:ext>
              </a:extLst>
            </p:cNvPr>
            <p:cNvSpPr txBox="1"/>
            <p:nvPr/>
          </p:nvSpPr>
          <p:spPr>
            <a:xfrm>
              <a:off x="3114307" y="2530464"/>
              <a:ext cx="788499" cy="707990"/>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FFFFFF"/>
                  </a:solidFill>
                  <a:effectLst/>
                  <a:uLnTx/>
                  <a:uFillTx/>
                  <a:latin typeface="Gill Sans MT" panose="020B0502020104020203" pitchFamily="34" charset="0"/>
                  <a:cs typeface="Arial"/>
                  <a:sym typeface="Arial"/>
                </a:rPr>
                <a:t>PK</a:t>
              </a:r>
            </a:p>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err="1">
                  <a:ln>
                    <a:noFill/>
                  </a:ln>
                  <a:solidFill>
                    <a:srgbClr val="FFFFFF"/>
                  </a:solidFill>
                  <a:effectLst/>
                  <a:uLnTx/>
                  <a:uFillTx/>
                  <a:latin typeface="Gill Sans MT" panose="020B0502020104020203" pitchFamily="34" charset="0"/>
                  <a:cs typeface="Arial"/>
                  <a:sym typeface="Arial"/>
                </a:rPr>
                <a:t>POPPK</a:t>
              </a:r>
              <a:endParaRPr kumimoji="0" lang="en-US" sz="1400" b="1" i="0" u="none" strike="noStrike" kern="0" cap="none" spc="0" normalizeH="0" baseline="0" noProof="0" dirty="0">
                <a:ln>
                  <a:noFill/>
                </a:ln>
                <a:solidFill>
                  <a:srgbClr val="FFFFFF"/>
                </a:solidFill>
                <a:effectLst/>
                <a:uLnTx/>
                <a:uFillTx/>
                <a:latin typeface="Gill Sans MT" panose="020B0502020104020203" pitchFamily="34" charset="0"/>
                <a:cs typeface="Arial"/>
                <a:sym typeface="Arial"/>
              </a:endParaRPr>
            </a:p>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err="1">
                  <a:ln>
                    <a:noFill/>
                  </a:ln>
                  <a:solidFill>
                    <a:srgbClr val="FFFFFF"/>
                  </a:solidFill>
                  <a:effectLst/>
                  <a:uLnTx/>
                  <a:uFillTx/>
                  <a:latin typeface="Gill Sans MT" panose="020B0502020104020203" pitchFamily="34" charset="0"/>
                  <a:cs typeface="Arial"/>
                  <a:sym typeface="Arial"/>
                </a:rPr>
                <a:t>PBPK</a:t>
              </a:r>
              <a:endParaRPr kumimoji="0" lang="en-US" sz="1400" b="1" i="0" u="none" strike="noStrike" kern="0" cap="none" spc="0" normalizeH="0" baseline="0" noProof="0" dirty="0">
                <a:ln>
                  <a:noFill/>
                </a:ln>
                <a:solidFill>
                  <a:srgbClr val="FFFFFF"/>
                </a:solidFill>
                <a:effectLst/>
                <a:uLnTx/>
                <a:uFillTx/>
                <a:latin typeface="Gill Sans MT" panose="020B0502020104020203" pitchFamily="34" charset="0"/>
                <a:cs typeface="Arial"/>
                <a:sym typeface="Arial"/>
              </a:endParaRPr>
            </a:p>
          </p:txBody>
        </p:sp>
        <p:sp>
          <p:nvSpPr>
            <p:cNvPr id="9" name="TextBox 8">
              <a:extLst>
                <a:ext uri="{FF2B5EF4-FFF2-40B4-BE49-F238E27FC236}">
                  <a16:creationId xmlns:a16="http://schemas.microsoft.com/office/drawing/2014/main" id="{9043817E-D46F-4C00-B6FB-EAF77531D891}"/>
                </a:ext>
              </a:extLst>
            </p:cNvPr>
            <p:cNvSpPr txBox="1"/>
            <p:nvPr/>
          </p:nvSpPr>
          <p:spPr>
            <a:xfrm>
              <a:off x="2791392" y="6025554"/>
              <a:ext cx="1492187" cy="501493"/>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FFFFFF"/>
                  </a:solidFill>
                  <a:effectLst/>
                  <a:uLnTx/>
                  <a:uFillTx/>
                  <a:latin typeface="Gill Sans MT" panose="020B0502020104020203" pitchFamily="34" charset="0"/>
                  <a:cs typeface="Arial"/>
                  <a:sym typeface="Arial"/>
                </a:rPr>
                <a:t>Systems Biology</a:t>
              </a:r>
            </a:p>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FFFFFF"/>
                  </a:solidFill>
                  <a:effectLst/>
                  <a:uLnTx/>
                  <a:uFillTx/>
                  <a:latin typeface="Gill Sans MT" panose="020B0502020104020203" pitchFamily="34" charset="0"/>
                  <a:cs typeface="Arial"/>
                  <a:sym typeface="Arial"/>
                </a:rPr>
                <a:t>QSP</a:t>
              </a:r>
            </a:p>
          </p:txBody>
        </p:sp>
        <p:sp>
          <p:nvSpPr>
            <p:cNvPr id="10" name="TextBox 9">
              <a:extLst>
                <a:ext uri="{FF2B5EF4-FFF2-40B4-BE49-F238E27FC236}">
                  <a16:creationId xmlns:a16="http://schemas.microsoft.com/office/drawing/2014/main" id="{77AACCAB-35F6-41BC-8388-5D7BF36AD46E}"/>
                </a:ext>
              </a:extLst>
            </p:cNvPr>
            <p:cNvSpPr txBox="1"/>
            <p:nvPr/>
          </p:nvSpPr>
          <p:spPr>
            <a:xfrm>
              <a:off x="7886850" y="4349894"/>
              <a:ext cx="2056060" cy="471994"/>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r>
                <a:rPr kumimoji="0" lang="en-US" sz="1300" b="1" i="1" u="none" strike="noStrike" kern="0" cap="none" spc="0" normalizeH="0" baseline="0" noProof="0" dirty="0">
                  <a:ln>
                    <a:noFill/>
                  </a:ln>
                  <a:solidFill>
                    <a:sysClr val="windowText" lastClr="000000"/>
                  </a:solidFill>
                  <a:effectLst/>
                  <a:uLnTx/>
                  <a:uFillTx/>
                  <a:latin typeface="Gill Sans MT" panose="020B0502020104020203" pitchFamily="34" charset="0"/>
                  <a:cs typeface="Arial"/>
                  <a:sym typeface="Arial"/>
                </a:rPr>
                <a:t>In Silico</a:t>
              </a:r>
            </a:p>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r>
                <a:rPr kumimoji="0" lang="en-US" sz="1300" b="1" i="0" u="none" strike="noStrike" kern="0" cap="none" spc="0" normalizeH="0" baseline="0" noProof="0" dirty="0">
                  <a:ln>
                    <a:noFill/>
                  </a:ln>
                  <a:solidFill>
                    <a:sysClr val="windowText" lastClr="000000"/>
                  </a:solidFill>
                  <a:effectLst/>
                  <a:uLnTx/>
                  <a:uFillTx/>
                  <a:latin typeface="Gill Sans MT" panose="020B0502020104020203" pitchFamily="34" charset="0"/>
                  <a:cs typeface="Arial"/>
                  <a:sym typeface="Arial"/>
                </a:rPr>
                <a:t>Clinical Trial Simulations</a:t>
              </a:r>
            </a:p>
          </p:txBody>
        </p:sp>
        <p:sp>
          <p:nvSpPr>
            <p:cNvPr id="11" name="TextBox 10">
              <a:extLst>
                <a:ext uri="{FF2B5EF4-FFF2-40B4-BE49-F238E27FC236}">
                  <a16:creationId xmlns:a16="http://schemas.microsoft.com/office/drawing/2014/main" id="{11420AB4-3282-4F69-95A3-A52C06F7ECD0}"/>
                </a:ext>
              </a:extLst>
            </p:cNvPr>
            <p:cNvSpPr txBox="1"/>
            <p:nvPr/>
          </p:nvSpPr>
          <p:spPr>
            <a:xfrm>
              <a:off x="8067749" y="6024833"/>
              <a:ext cx="785427" cy="501493"/>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err="1">
                  <a:ln>
                    <a:noFill/>
                  </a:ln>
                  <a:solidFill>
                    <a:srgbClr val="FFFFFF"/>
                  </a:solidFill>
                  <a:effectLst/>
                  <a:uLnTx/>
                  <a:uFillTx/>
                  <a:latin typeface="Gill Sans MT" panose="020B0502020104020203" pitchFamily="34" charset="0"/>
                  <a:cs typeface="Arial"/>
                  <a:sym typeface="Arial"/>
                </a:rPr>
                <a:t>QSAR</a:t>
              </a:r>
              <a:endParaRPr kumimoji="0" lang="en-US" sz="1400" b="1" i="0" u="none" strike="noStrike" kern="0" cap="none" spc="0" normalizeH="0" baseline="0" noProof="0" dirty="0">
                <a:ln>
                  <a:noFill/>
                </a:ln>
                <a:solidFill>
                  <a:srgbClr val="FFFFFF"/>
                </a:solidFill>
                <a:effectLst/>
                <a:uLnTx/>
                <a:uFillTx/>
                <a:latin typeface="Gill Sans MT" panose="020B0502020104020203" pitchFamily="34" charset="0"/>
                <a:cs typeface="Arial"/>
                <a:sym typeface="Arial"/>
              </a:endParaRPr>
            </a:p>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FFFFFF"/>
                  </a:solidFill>
                  <a:effectLst/>
                  <a:uLnTx/>
                  <a:uFillTx/>
                  <a:latin typeface="Gill Sans MT" panose="020B0502020104020203" pitchFamily="34" charset="0"/>
                  <a:cs typeface="Arial"/>
                  <a:sym typeface="Arial"/>
                </a:rPr>
                <a:t>QSPKR</a:t>
              </a:r>
            </a:p>
          </p:txBody>
        </p:sp>
        <p:sp>
          <p:nvSpPr>
            <p:cNvPr id="12" name="TextBox 11">
              <a:extLst>
                <a:ext uri="{FF2B5EF4-FFF2-40B4-BE49-F238E27FC236}">
                  <a16:creationId xmlns:a16="http://schemas.microsoft.com/office/drawing/2014/main" id="{438CB736-ED37-42D9-B2C9-44A825B2A40F}"/>
                </a:ext>
              </a:extLst>
            </p:cNvPr>
            <p:cNvSpPr txBox="1"/>
            <p:nvPr/>
          </p:nvSpPr>
          <p:spPr>
            <a:xfrm>
              <a:off x="5443103" y="4341855"/>
              <a:ext cx="1149562" cy="501493"/>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ysClr val="windowText" lastClr="000000"/>
                  </a:solidFill>
                  <a:effectLst/>
                  <a:uLnTx/>
                  <a:uFillTx/>
                  <a:latin typeface="Gill Sans MT" panose="020B0502020104020203" pitchFamily="34" charset="0"/>
                  <a:cs typeface="Arial"/>
                  <a:sym typeface="Arial"/>
                </a:rPr>
                <a:t>MIDD</a:t>
              </a:r>
              <a:endParaRPr kumimoji="0" lang="en-US" sz="2800" b="1" i="0" u="none" strike="noStrike" kern="0" cap="none" spc="0" normalizeH="0" baseline="0" noProof="0" dirty="0">
                <a:ln>
                  <a:noFill/>
                </a:ln>
                <a:solidFill>
                  <a:sysClr val="windowText" lastClr="000000"/>
                </a:solidFill>
                <a:effectLst/>
                <a:uLnTx/>
                <a:uFillTx/>
                <a:latin typeface="Gill Sans MT" panose="020B0502020104020203" pitchFamily="34" charset="0"/>
                <a:cs typeface="Arial"/>
                <a:sym typeface="Arial"/>
              </a:endParaRPr>
            </a:p>
          </p:txBody>
        </p:sp>
      </p:grpSp>
      <p:sp>
        <p:nvSpPr>
          <p:cNvPr id="15" name="TextBox 14">
            <a:extLst>
              <a:ext uri="{FF2B5EF4-FFF2-40B4-BE49-F238E27FC236}">
                <a16:creationId xmlns:a16="http://schemas.microsoft.com/office/drawing/2014/main" id="{8DB58246-B95B-B7EF-942F-9E12CF8D1FC1}"/>
              </a:ext>
            </a:extLst>
          </p:cNvPr>
          <p:cNvSpPr txBox="1"/>
          <p:nvPr/>
        </p:nvSpPr>
        <p:spPr>
          <a:xfrm>
            <a:off x="251389" y="1782395"/>
            <a:ext cx="4607535" cy="3293209"/>
          </a:xfrm>
          <a:prstGeom prst="rect">
            <a:avLst/>
          </a:prstGeom>
          <a:noFill/>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12355B"/>
                </a:solidFill>
                <a:effectLst/>
                <a:uLnTx/>
                <a:uFillTx/>
                <a:latin typeface="Century Gothic" panose="020B0502020202020204" pitchFamily="34" charset="0"/>
                <a:cs typeface="Arial"/>
                <a:sym typeface="Arial"/>
              </a:rPr>
              <a:t>Drug Development</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solidFill>
                  <a:srgbClr val="31679B"/>
                </a:solidFill>
                <a:effectLst/>
                <a:uLnTx/>
                <a:uFillTx/>
                <a:latin typeface="Gadugi" panose="020B0502040204020203" pitchFamily="34" charset="0"/>
                <a:ea typeface="Gadugi" panose="020B0502040204020203" pitchFamily="34" charset="0"/>
                <a:cs typeface="Arial"/>
                <a:sym typeface="Arial"/>
              </a:rPr>
              <a:t>Dose selection and optimization in early Phases of studies. </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solidFill>
                  <a:srgbClr val="31679B"/>
                </a:solidFill>
                <a:effectLst/>
                <a:uLnTx/>
                <a:uFillTx/>
                <a:latin typeface="Gadugi" panose="020B0502040204020203" pitchFamily="34" charset="0"/>
                <a:ea typeface="Gadugi" panose="020B0502040204020203" pitchFamily="34" charset="0"/>
                <a:cs typeface="Arial"/>
                <a:sym typeface="Arial"/>
              </a:rPr>
              <a:t>Identify covariates that might be clinically significant</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solidFill>
                  <a:srgbClr val="31679B"/>
                </a:solidFill>
                <a:effectLst/>
                <a:uLnTx/>
                <a:uFillTx/>
                <a:latin typeface="Gadugi" panose="020B0502040204020203" pitchFamily="34" charset="0"/>
                <a:ea typeface="Gadugi" panose="020B0502040204020203" pitchFamily="34" charset="0"/>
                <a:cs typeface="Arial"/>
                <a:sym typeface="Arial"/>
              </a:rPr>
              <a:t>Derive exposure-metrics for exposure-response analysis</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solidFill>
                  <a:srgbClr val="31679B"/>
                </a:solidFill>
                <a:effectLst/>
                <a:uLnTx/>
                <a:uFillTx/>
                <a:latin typeface="Gadugi" panose="020B0502040204020203" pitchFamily="34" charset="0"/>
                <a:ea typeface="Gadugi" panose="020B0502040204020203" pitchFamily="34" charset="0"/>
                <a:cs typeface="Arial"/>
                <a:sym typeface="Arial"/>
              </a:rPr>
              <a:t>Alternative dosing schemes in clinical studies</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solidFill>
                  <a:srgbClr val="31679B"/>
                </a:solidFill>
                <a:effectLst/>
                <a:uLnTx/>
                <a:uFillTx/>
                <a:latin typeface="Gadugi" panose="020B0502040204020203" pitchFamily="34" charset="0"/>
                <a:ea typeface="Gadugi" panose="020B0502040204020203" pitchFamily="34" charset="0"/>
                <a:cs typeface="Arial"/>
                <a:sym typeface="Arial"/>
              </a:rPr>
              <a:t>Dosing selection in pediatric patients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12355B"/>
                </a:solidFill>
                <a:effectLst/>
                <a:uLnTx/>
                <a:uFillTx/>
                <a:latin typeface="Century Gothic" panose="020B0502020202020204" pitchFamily="34" charset="0"/>
                <a:cs typeface="Arial"/>
                <a:sym typeface="Arial"/>
              </a:rPr>
              <a:t>Inform Drug Use</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solidFill>
                  <a:srgbClr val="31679B"/>
                </a:solidFill>
                <a:effectLst/>
                <a:uLnTx/>
                <a:uFillTx/>
                <a:latin typeface="Gadugi" panose="020B0502040204020203" pitchFamily="34" charset="0"/>
                <a:ea typeface="Gadugi" panose="020B0502040204020203" pitchFamily="34" charset="0"/>
                <a:cs typeface="Arial"/>
                <a:sym typeface="Arial"/>
              </a:rPr>
              <a:t>Characterization of drug pharmacokinetics in specific populations in the label</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solidFill>
                  <a:srgbClr val="31679B"/>
                </a:solidFill>
                <a:effectLst/>
                <a:uLnTx/>
                <a:uFillTx/>
                <a:latin typeface="Gadugi" panose="020B0502040204020203" pitchFamily="34" charset="0"/>
                <a:ea typeface="Gadugi" panose="020B0502040204020203" pitchFamily="34" charset="0"/>
                <a:cs typeface="Arial"/>
                <a:sym typeface="Arial"/>
              </a:rPr>
              <a:t>Drug-Drug Interactions</a:t>
            </a:r>
          </a:p>
        </p:txBody>
      </p:sp>
      <p:sp>
        <p:nvSpPr>
          <p:cNvPr id="16" name="TextBox 15">
            <a:extLst>
              <a:ext uri="{FF2B5EF4-FFF2-40B4-BE49-F238E27FC236}">
                <a16:creationId xmlns:a16="http://schemas.microsoft.com/office/drawing/2014/main" id="{C4A7C6E4-8999-FEC5-5DE6-D788051DF773}"/>
              </a:ext>
            </a:extLst>
          </p:cNvPr>
          <p:cNvSpPr txBox="1"/>
          <p:nvPr/>
        </p:nvSpPr>
        <p:spPr>
          <a:xfrm>
            <a:off x="7701547" y="1341197"/>
            <a:ext cx="187743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12355B"/>
                </a:solidFill>
                <a:effectLst/>
                <a:uLnTx/>
                <a:uFillTx/>
                <a:latin typeface="Century Gothic" panose="020B0502020202020204" pitchFamily="34" charset="0"/>
                <a:cs typeface="Arial"/>
                <a:sym typeface="Arial"/>
                <a:hlinkClick r:id="rId3">
                  <a:extLst>
                    <a:ext uri="{A12FA001-AC4F-418D-AE19-62706E023703}">
                      <ahyp:hlinkClr xmlns:ahyp="http://schemas.microsoft.com/office/drawing/2018/hyperlinkcolor" val="tx"/>
                    </a:ext>
                  </a:extLst>
                </a:hlinkClick>
              </a:rPr>
              <a:t>Population PK</a:t>
            </a:r>
            <a:endParaRPr kumimoji="0" lang="en-US" sz="2000" b="1" i="0" u="none" strike="noStrike" kern="0" cap="none" spc="0" normalizeH="0" baseline="0" noProof="0" dirty="0">
              <a:ln>
                <a:noFill/>
              </a:ln>
              <a:solidFill>
                <a:srgbClr val="12355B"/>
              </a:solidFill>
              <a:effectLst/>
              <a:uLnTx/>
              <a:uFillTx/>
              <a:latin typeface="Century Gothic" panose="020B0502020202020204" pitchFamily="34" charset="0"/>
              <a:cs typeface="Arial"/>
              <a:sym typeface="Arial"/>
            </a:endParaRPr>
          </a:p>
        </p:txBody>
      </p:sp>
    </p:spTree>
    <p:extLst>
      <p:ext uri="{BB962C8B-B14F-4D97-AF65-F5344CB8AC3E}">
        <p14:creationId xmlns:p14="http://schemas.microsoft.com/office/powerpoint/2010/main" val="1042180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47650" y="254421"/>
            <a:ext cx="10668000" cy="926020"/>
          </a:xfrm>
        </p:spPr>
        <p:txBody>
          <a:bodyPr>
            <a:normAutofit/>
          </a:bodyPr>
          <a:lstStyle/>
          <a:p>
            <a:r>
              <a:rPr lang="en-US" altLang="en-US" sz="2800" b="1" dirty="0">
                <a:solidFill>
                  <a:srgbClr val="12355B"/>
                </a:solidFill>
                <a:latin typeface="Century Gothic" panose="020B0502020202020204" pitchFamily="34" charset="0"/>
                <a:cs typeface="Arial"/>
              </a:rPr>
              <a:t>Submitting Clinical Data for Drug Evaluation</a:t>
            </a:r>
          </a:p>
        </p:txBody>
      </p:sp>
      <p:sp>
        <p:nvSpPr>
          <p:cNvPr id="14339" name="Content Placeholder 2"/>
          <p:cNvSpPr>
            <a:spLocks noGrp="1"/>
          </p:cNvSpPr>
          <p:nvPr>
            <p:ph idx="1"/>
          </p:nvPr>
        </p:nvSpPr>
        <p:spPr>
          <a:xfrm>
            <a:off x="423264" y="1256601"/>
            <a:ext cx="11345471" cy="4593783"/>
          </a:xfrm>
        </p:spPr>
        <p:txBody>
          <a:bodyPr>
            <a:normAutofit/>
          </a:bodyPr>
          <a:lstStyle/>
          <a:p>
            <a:r>
              <a:rPr lang="en-US" altLang="en-US" sz="1900" dirty="0">
                <a:solidFill>
                  <a:srgbClr val="31679B"/>
                </a:solidFill>
                <a:latin typeface="Gadugi" panose="020B0502040204020203" pitchFamily="34" charset="0"/>
                <a:ea typeface="Gadugi" panose="020B0502040204020203" pitchFamily="34" charset="0"/>
                <a:cs typeface="Arial"/>
                <a:sym typeface="Arial"/>
              </a:rPr>
              <a:t>When most people think about study materials submitted with a regulatory submission, the focus is on:</a:t>
            </a:r>
          </a:p>
          <a:p>
            <a:endParaRPr lang="en-US" altLang="en-US" dirty="0"/>
          </a:p>
          <a:p>
            <a:endParaRPr lang="en-US" altLang="en-US" dirty="0"/>
          </a:p>
          <a:p>
            <a:pPr marL="50800" indent="0">
              <a:buNone/>
            </a:pPr>
            <a:endParaRPr lang="en-US" altLang="en-US" dirty="0"/>
          </a:p>
          <a:p>
            <a:r>
              <a:rPr lang="en-US" altLang="en-US" sz="1900" dirty="0">
                <a:solidFill>
                  <a:srgbClr val="31679B"/>
                </a:solidFill>
                <a:latin typeface="Gadugi" panose="020B0502040204020203" pitchFamily="34" charset="0"/>
                <a:ea typeface="Gadugi" panose="020B0502040204020203" pitchFamily="34" charset="0"/>
                <a:cs typeface="Arial"/>
              </a:rPr>
              <a:t>These materials cover a large majority of materials submitted to and, in turn, reviewed by many disciplines.</a:t>
            </a:r>
          </a:p>
          <a:p>
            <a:r>
              <a:rPr lang="en-US" altLang="en-US" sz="1900" dirty="0">
                <a:solidFill>
                  <a:srgbClr val="31679B"/>
                </a:solidFill>
                <a:latin typeface="Gadugi" panose="020B0502040204020203" pitchFamily="34" charset="0"/>
                <a:ea typeface="Gadugi" panose="020B0502040204020203" pitchFamily="34" charset="0"/>
                <a:cs typeface="Arial"/>
              </a:rPr>
              <a:t>Concurrent with these materials, modeling and simulation data and results are submitted for review</a:t>
            </a:r>
            <a:r>
              <a:rPr lang="en-US" altLang="en-US" dirty="0"/>
              <a:t>. </a:t>
            </a:r>
          </a:p>
          <a:p>
            <a:r>
              <a:rPr lang="en-US" altLang="en-US" sz="1900" dirty="0">
                <a:solidFill>
                  <a:srgbClr val="31679B"/>
                </a:solidFill>
                <a:latin typeface="Gadugi" panose="020B0502040204020203" pitchFamily="34" charset="0"/>
                <a:ea typeface="Gadugi" panose="020B0502040204020203" pitchFamily="34" charset="0"/>
                <a:cs typeface="Arial"/>
              </a:rPr>
              <a:t>Datasets in CDISC format are received and evaluated in almost all clinical studies received by the Agency</a:t>
            </a:r>
          </a:p>
          <a:p>
            <a:endParaRPr lang="en-US" altLang="en-US" dirty="0"/>
          </a:p>
          <a:p>
            <a:endParaRPr lang="en-US" altLang="en-US" dirty="0"/>
          </a:p>
          <a:p>
            <a:endParaRPr lang="en-US" altLang="en-US" dirty="0"/>
          </a:p>
        </p:txBody>
      </p:sp>
      <p:sp>
        <p:nvSpPr>
          <p:cNvPr id="4" name="Chevron 3">
            <a:extLst>
              <a:ext uri="{FF2B5EF4-FFF2-40B4-BE49-F238E27FC236}">
                <a16:creationId xmlns:a16="http://schemas.microsoft.com/office/drawing/2014/main" id="{A1D953AF-C8FC-465B-A7D7-322EDD98F46F}"/>
              </a:ext>
            </a:extLst>
          </p:cNvPr>
          <p:cNvSpPr/>
          <p:nvPr/>
        </p:nvSpPr>
        <p:spPr>
          <a:xfrm>
            <a:off x="691886" y="1979087"/>
            <a:ext cx="3566160" cy="1167260"/>
          </a:xfrm>
          <a:prstGeom prst="chevron">
            <a:avLst>
              <a:gd name="adj" fmla="val 22723"/>
            </a:avLst>
          </a:prstGeom>
          <a:solidFill>
            <a:srgbClr val="25374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FFFFFF"/>
                </a:solidFill>
                <a:effectLst/>
                <a:uLnTx/>
                <a:uFillTx/>
                <a:latin typeface="Arial"/>
                <a:cs typeface="Arial"/>
                <a:sym typeface="Arial"/>
              </a:rPr>
              <a:t>Clinical and Nonclinical Study Reports</a:t>
            </a:r>
          </a:p>
        </p:txBody>
      </p:sp>
      <p:sp>
        <p:nvSpPr>
          <p:cNvPr id="5" name="Oval 4">
            <a:extLst>
              <a:ext uri="{FF2B5EF4-FFF2-40B4-BE49-F238E27FC236}">
                <a16:creationId xmlns:a16="http://schemas.microsoft.com/office/drawing/2014/main" id="{386781A2-E5A4-417B-9A36-B05712D4FCE2}"/>
              </a:ext>
            </a:extLst>
          </p:cNvPr>
          <p:cNvSpPr/>
          <p:nvPr/>
        </p:nvSpPr>
        <p:spPr>
          <a:xfrm>
            <a:off x="523764" y="1834280"/>
            <a:ext cx="365760" cy="365760"/>
          </a:xfrm>
          <a:prstGeom prst="ellipse">
            <a:avLst/>
          </a:prstGeom>
          <a:solidFill>
            <a:srgbClr val="F6A81B"/>
          </a:solidFill>
          <a:ln w="12700" cap="flat" cmpd="sng" algn="ctr">
            <a:no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a:ln>
                  <a:noFill/>
                </a:ln>
                <a:solidFill>
                  <a:srgbClr val="FFFFFF"/>
                </a:solidFill>
                <a:effectLst/>
                <a:uLnTx/>
                <a:uFillTx/>
                <a:latin typeface="Arial"/>
                <a:ea typeface="+mn-ea"/>
                <a:cs typeface="Arial"/>
                <a:sym typeface="Arial"/>
              </a:rPr>
              <a:t>1</a:t>
            </a:r>
          </a:p>
        </p:txBody>
      </p:sp>
      <p:sp>
        <p:nvSpPr>
          <p:cNvPr id="6" name="Chevron 3">
            <a:extLst>
              <a:ext uri="{FF2B5EF4-FFF2-40B4-BE49-F238E27FC236}">
                <a16:creationId xmlns:a16="http://schemas.microsoft.com/office/drawing/2014/main" id="{AF254D0F-0081-4401-9FD0-FA5B35B42F00}"/>
              </a:ext>
            </a:extLst>
          </p:cNvPr>
          <p:cNvSpPr/>
          <p:nvPr/>
        </p:nvSpPr>
        <p:spPr>
          <a:xfrm>
            <a:off x="4163629" y="1940924"/>
            <a:ext cx="3566160" cy="1167260"/>
          </a:xfrm>
          <a:prstGeom prst="chevron">
            <a:avLst>
              <a:gd name="adj" fmla="val 22723"/>
            </a:avLst>
          </a:prstGeom>
          <a:solidFill>
            <a:srgbClr val="5D7D9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FFFFFF"/>
                </a:solidFill>
                <a:effectLst/>
                <a:uLnTx/>
                <a:uFillTx/>
                <a:latin typeface="Arial"/>
                <a:cs typeface="Arial"/>
                <a:sym typeface="Arial"/>
              </a:rPr>
              <a:t>Clinical and Nonclinical Datasets</a:t>
            </a:r>
          </a:p>
        </p:txBody>
      </p:sp>
      <p:sp>
        <p:nvSpPr>
          <p:cNvPr id="7" name="Oval 6">
            <a:extLst>
              <a:ext uri="{FF2B5EF4-FFF2-40B4-BE49-F238E27FC236}">
                <a16:creationId xmlns:a16="http://schemas.microsoft.com/office/drawing/2014/main" id="{E83AB516-C8BD-4C99-AA7B-12BDEEEF6090}"/>
              </a:ext>
            </a:extLst>
          </p:cNvPr>
          <p:cNvSpPr/>
          <p:nvPr/>
        </p:nvSpPr>
        <p:spPr>
          <a:xfrm>
            <a:off x="4060408" y="1834280"/>
            <a:ext cx="365760" cy="365760"/>
          </a:xfrm>
          <a:prstGeom prst="ellipse">
            <a:avLst/>
          </a:prstGeom>
          <a:solidFill>
            <a:srgbClr val="F6A81B"/>
          </a:solidFill>
          <a:ln w="12700" cap="flat" cmpd="sng" algn="ctr">
            <a:no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a:ln>
                  <a:noFill/>
                </a:ln>
                <a:solidFill>
                  <a:srgbClr val="FFFFFF"/>
                </a:solidFill>
                <a:effectLst/>
                <a:uLnTx/>
                <a:uFillTx/>
                <a:latin typeface="Arial"/>
                <a:ea typeface="+mn-ea"/>
                <a:cs typeface="Arial"/>
                <a:sym typeface="Arial"/>
              </a:rPr>
              <a:t>2</a:t>
            </a:r>
          </a:p>
        </p:txBody>
      </p:sp>
      <p:sp>
        <p:nvSpPr>
          <p:cNvPr id="8" name="Chevron 3">
            <a:extLst>
              <a:ext uri="{FF2B5EF4-FFF2-40B4-BE49-F238E27FC236}">
                <a16:creationId xmlns:a16="http://schemas.microsoft.com/office/drawing/2014/main" id="{080106ED-1686-4624-B5C2-77E62148C833}"/>
              </a:ext>
            </a:extLst>
          </p:cNvPr>
          <p:cNvSpPr/>
          <p:nvPr/>
        </p:nvSpPr>
        <p:spPr>
          <a:xfrm>
            <a:off x="7597052" y="1932681"/>
            <a:ext cx="3566160" cy="1167260"/>
          </a:xfrm>
          <a:prstGeom prst="chevron">
            <a:avLst>
              <a:gd name="adj" fmla="val 22723"/>
            </a:avLst>
          </a:prstGeom>
          <a:solidFill>
            <a:srgbClr val="87AF99"/>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Arial"/>
                <a:sym typeface="Arial"/>
              </a:rPr>
              <a:t>Additional Supporting Do</a:t>
            </a:r>
            <a:r>
              <a:rPr kumimoji="0" lang="en-US" sz="1400" b="1" i="0" u="none" strike="noStrike" kern="0" cap="none" spc="0" normalizeH="0" baseline="0" noProof="0" dirty="0" err="1">
                <a:ln>
                  <a:noFill/>
                </a:ln>
                <a:solidFill>
                  <a:srgbClr val="FFFFFF"/>
                </a:solidFill>
                <a:effectLst/>
                <a:uLnTx/>
                <a:uFillTx/>
                <a:latin typeface="Arial"/>
                <a:cs typeface="Arial"/>
                <a:sym typeface="Arial"/>
              </a:rPr>
              <a:t>cumentation</a:t>
            </a:r>
            <a:r>
              <a:rPr kumimoji="0" lang="en-US" sz="1400" b="1" i="0" u="none" strike="noStrike" kern="0" cap="none" spc="0" normalizeH="0" baseline="0" noProof="0" dirty="0">
                <a:ln>
                  <a:noFill/>
                </a:ln>
                <a:solidFill>
                  <a:srgbClr val="FFFFFF"/>
                </a:solidFill>
                <a:effectLst/>
                <a:uLnTx/>
                <a:uFillTx/>
                <a:latin typeface="Arial"/>
                <a:cs typeface="Arial"/>
                <a:sym typeface="Arial"/>
              </a:rPr>
              <a:t> and Materials </a:t>
            </a:r>
            <a:endParaRPr kumimoji="0" lang="en-US" sz="1400" b="1" i="0" u="none" strike="noStrike" kern="0" cap="none" spc="0" normalizeH="0" baseline="0" noProof="0" dirty="0">
              <a:ln>
                <a:noFill/>
              </a:ln>
              <a:solidFill>
                <a:srgbClr val="FFFFFF"/>
              </a:solidFill>
              <a:effectLst/>
              <a:uLnTx/>
              <a:uFillTx/>
              <a:latin typeface="Arial"/>
              <a:ea typeface="+mn-ea"/>
              <a:cs typeface="Arial"/>
              <a:sym typeface="Arial"/>
            </a:endParaRPr>
          </a:p>
        </p:txBody>
      </p:sp>
      <p:sp>
        <p:nvSpPr>
          <p:cNvPr id="9" name="Oval 8">
            <a:extLst>
              <a:ext uri="{FF2B5EF4-FFF2-40B4-BE49-F238E27FC236}">
                <a16:creationId xmlns:a16="http://schemas.microsoft.com/office/drawing/2014/main" id="{6A860DC6-CAE3-4F8D-850F-B96449E8AE60}"/>
              </a:ext>
            </a:extLst>
          </p:cNvPr>
          <p:cNvSpPr/>
          <p:nvPr/>
        </p:nvSpPr>
        <p:spPr>
          <a:xfrm>
            <a:off x="7513381" y="1772580"/>
            <a:ext cx="365760" cy="365760"/>
          </a:xfrm>
          <a:prstGeom prst="ellipse">
            <a:avLst/>
          </a:prstGeom>
          <a:solidFill>
            <a:srgbClr val="F6A81B"/>
          </a:solidFill>
          <a:ln w="12700" cap="flat" cmpd="sng" algn="ctr">
            <a:no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a:ln>
                  <a:noFill/>
                </a:ln>
                <a:solidFill>
                  <a:srgbClr val="FFFFFF"/>
                </a:solidFill>
                <a:effectLst/>
                <a:uLnTx/>
                <a:uFillTx/>
                <a:latin typeface="Arial"/>
                <a:cs typeface="Arial"/>
                <a:sym typeface="Arial"/>
              </a:rPr>
              <a:t>3</a:t>
            </a:r>
            <a:endParaRPr kumimoji="0" lang="en-US" sz="1500" b="1" i="0" u="none" strike="noStrike" kern="0" cap="none" spc="0" normalizeH="0" baseline="0" noProof="0">
              <a:ln>
                <a:noFill/>
              </a:ln>
              <a:solidFill>
                <a:srgbClr val="FFFFFF"/>
              </a:solidFill>
              <a:effectLst/>
              <a:uLnTx/>
              <a:uFillTx/>
              <a:latin typeface="Arial"/>
              <a:ea typeface="+mn-ea"/>
              <a:cs typeface="Arial"/>
              <a:sym typeface="Arial"/>
            </a:endParaRPr>
          </a:p>
        </p:txBody>
      </p:sp>
    </p:spTree>
    <p:extLst>
      <p:ext uri="{BB962C8B-B14F-4D97-AF65-F5344CB8AC3E}">
        <p14:creationId xmlns:p14="http://schemas.microsoft.com/office/powerpoint/2010/main" val="15188014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A01EABEE-7284-4058-8D60-E7307226F3EF}"/>
              </a:ext>
            </a:extLst>
          </p:cNvPr>
          <p:cNvSpPr>
            <a:spLocks noGrp="1" noChangeArrowheads="1"/>
          </p:cNvSpPr>
          <p:nvPr>
            <p:ph type="title"/>
          </p:nvPr>
        </p:nvSpPr>
        <p:spPr>
          <a:xfrm>
            <a:off x="431802" y="235203"/>
            <a:ext cx="9896475" cy="926020"/>
          </a:xfrm>
        </p:spPr>
        <p:txBody>
          <a:bodyPr>
            <a:normAutofit/>
          </a:bodyPr>
          <a:lstStyle/>
          <a:p>
            <a:r>
              <a:rPr lang="en-US" altLang="en-US" sz="2800" b="1" dirty="0">
                <a:solidFill>
                  <a:srgbClr val="12355B"/>
                </a:solidFill>
                <a:latin typeface="Century Gothic" panose="020B0502020202020204" pitchFamily="34" charset="0"/>
                <a:cs typeface="Arial"/>
              </a:rPr>
              <a:t>Population PK Datasets are Crucial Components in NDA/BLA and Supplement Submissions</a:t>
            </a:r>
          </a:p>
        </p:txBody>
      </p:sp>
      <p:sp>
        <p:nvSpPr>
          <p:cNvPr id="5" name="Content Placeholder 2">
            <a:extLst>
              <a:ext uri="{FF2B5EF4-FFF2-40B4-BE49-F238E27FC236}">
                <a16:creationId xmlns:a16="http://schemas.microsoft.com/office/drawing/2014/main" id="{BD6D5C25-7B12-47CE-850F-329F0121F667}"/>
              </a:ext>
            </a:extLst>
          </p:cNvPr>
          <p:cNvSpPr>
            <a:spLocks noGrp="1"/>
          </p:cNvSpPr>
          <p:nvPr>
            <p:ph idx="1"/>
          </p:nvPr>
        </p:nvSpPr>
        <p:spPr>
          <a:xfrm>
            <a:off x="431802" y="1258878"/>
            <a:ext cx="10949372" cy="4529363"/>
          </a:xfrm>
        </p:spPr>
        <p:txBody>
          <a:bodyPr>
            <a:normAutofit lnSpcReduction="10000"/>
          </a:bodyPr>
          <a:lstStyle/>
          <a:p>
            <a:pPr marL="50800" indent="0">
              <a:lnSpc>
                <a:spcPct val="120000"/>
              </a:lnSpc>
              <a:spcBef>
                <a:spcPts val="0"/>
              </a:spcBef>
              <a:buClr>
                <a:srgbClr val="000000"/>
              </a:buClr>
              <a:buNone/>
            </a:pPr>
            <a:r>
              <a:rPr lang="en-US" altLang="en-US" sz="1600" dirty="0">
                <a:solidFill>
                  <a:srgbClr val="31679B"/>
                </a:solidFill>
                <a:latin typeface="Gadugi" panose="020B0502040204020203" pitchFamily="34" charset="0"/>
                <a:ea typeface="Gadugi" panose="020B0502040204020203" pitchFamily="34" charset="0"/>
                <a:cs typeface="Arial"/>
                <a:sym typeface="Arial"/>
              </a:rPr>
              <a:t>More than 85% of NDA/BLA Submissions Include Population PK analysis report</a:t>
            </a:r>
          </a:p>
          <a:p>
            <a:pPr marL="50800" indent="0">
              <a:lnSpc>
                <a:spcPct val="120000"/>
              </a:lnSpc>
              <a:spcBef>
                <a:spcPts val="0"/>
              </a:spcBef>
              <a:buClr>
                <a:srgbClr val="000000"/>
              </a:buClr>
              <a:buNone/>
            </a:pPr>
            <a:endParaRPr lang="en-US" altLang="en-US" sz="1600" dirty="0">
              <a:solidFill>
                <a:srgbClr val="31679B"/>
              </a:solidFill>
              <a:latin typeface="Gadugi" panose="020B0502040204020203" pitchFamily="34" charset="0"/>
              <a:ea typeface="Gadugi" panose="020B0502040204020203" pitchFamily="34" charset="0"/>
              <a:cs typeface="Arial"/>
              <a:sym typeface="Arial"/>
            </a:endParaRPr>
          </a:p>
          <a:p>
            <a:pPr>
              <a:lnSpc>
                <a:spcPct val="120000"/>
              </a:lnSpc>
              <a:spcBef>
                <a:spcPts val="0"/>
              </a:spcBef>
              <a:buClr>
                <a:srgbClr val="000000"/>
              </a:buClr>
            </a:pPr>
            <a:r>
              <a:rPr lang="en-US" altLang="en-US" sz="1400" dirty="0">
                <a:solidFill>
                  <a:srgbClr val="12355B"/>
                </a:solidFill>
                <a:latin typeface="Century Gothic" panose="020B0502020202020204" pitchFamily="34" charset="0"/>
                <a:ea typeface="Arial"/>
                <a:cs typeface="Arial"/>
                <a:sym typeface="Arial"/>
              </a:rPr>
              <a:t>Most commonly, materials are placed in:</a:t>
            </a:r>
          </a:p>
          <a:p>
            <a:pPr marL="742950" lvl="2" indent="-285750">
              <a:lnSpc>
                <a:spcPct val="120000"/>
              </a:lnSpc>
              <a:spcBef>
                <a:spcPts val="0"/>
              </a:spcBef>
              <a:buClr>
                <a:srgbClr val="000000"/>
              </a:buClr>
              <a:buFont typeface="Arial" panose="020B0604020202020204" pitchFamily="34" charset="0"/>
              <a:buChar char="•"/>
            </a:pPr>
            <a:r>
              <a:rPr lang="en-US" sz="1400" dirty="0">
                <a:solidFill>
                  <a:srgbClr val="31679B"/>
                </a:solidFill>
                <a:latin typeface="Gadugi" panose="020B0502040204020203" pitchFamily="34" charset="0"/>
                <a:ea typeface="Gadugi" panose="020B0502040204020203" pitchFamily="34" charset="0"/>
                <a:cs typeface="Arial"/>
              </a:rPr>
              <a:t>5.3.3.5 </a:t>
            </a:r>
            <a:r>
              <a:rPr lang="en-US" sz="1400" b="1" dirty="0">
                <a:solidFill>
                  <a:srgbClr val="31679B"/>
                </a:solidFill>
                <a:latin typeface="Gadugi" panose="020B0502040204020203" pitchFamily="34" charset="0"/>
                <a:ea typeface="Gadugi" panose="020B0502040204020203" pitchFamily="34" charset="0"/>
                <a:cs typeface="Arial"/>
              </a:rPr>
              <a:t>Population PK Study reports and related information</a:t>
            </a:r>
          </a:p>
          <a:p>
            <a:r>
              <a:rPr lang="en-US" altLang="en-US" sz="1400" dirty="0">
                <a:solidFill>
                  <a:srgbClr val="12355B"/>
                </a:solidFill>
                <a:latin typeface="Century Gothic" panose="020B0502020202020204" pitchFamily="34" charset="0"/>
                <a:ea typeface="Arial"/>
                <a:cs typeface="Arial"/>
              </a:rPr>
              <a:t>Less commonly:</a:t>
            </a:r>
          </a:p>
          <a:p>
            <a:pPr marL="742950" lvl="2" indent="-285750">
              <a:lnSpc>
                <a:spcPct val="120000"/>
              </a:lnSpc>
              <a:spcBef>
                <a:spcPts val="0"/>
              </a:spcBef>
              <a:buClr>
                <a:srgbClr val="000000"/>
              </a:buClr>
              <a:buFont typeface="Arial" panose="020B0604020202020204" pitchFamily="34" charset="0"/>
              <a:buChar char="•"/>
            </a:pPr>
            <a:r>
              <a:rPr lang="en-US" sz="1400" dirty="0">
                <a:solidFill>
                  <a:srgbClr val="31679B"/>
                </a:solidFill>
                <a:latin typeface="Gadugi" panose="020B0502040204020203" pitchFamily="34" charset="0"/>
                <a:ea typeface="Gadugi" panose="020B0502040204020203" pitchFamily="34" charset="0"/>
                <a:cs typeface="Arial"/>
                <a:sym typeface="Arial"/>
              </a:rPr>
              <a:t>5.3.1.2 Comparative BA and bioequivalence (BE) Study reports and related information</a:t>
            </a:r>
          </a:p>
          <a:p>
            <a:pPr marL="742950" lvl="2" indent="-285750">
              <a:lnSpc>
                <a:spcPct val="120000"/>
              </a:lnSpc>
              <a:spcBef>
                <a:spcPts val="0"/>
              </a:spcBef>
              <a:buClr>
                <a:srgbClr val="000000"/>
              </a:buClr>
              <a:buFont typeface="Arial" panose="020B0604020202020204" pitchFamily="34" charset="0"/>
              <a:buChar char="•"/>
            </a:pPr>
            <a:r>
              <a:rPr lang="en-US" sz="1400" dirty="0">
                <a:solidFill>
                  <a:srgbClr val="31679B"/>
                </a:solidFill>
                <a:latin typeface="Gadugi" panose="020B0502040204020203" pitchFamily="34" charset="0"/>
                <a:ea typeface="Gadugi" panose="020B0502040204020203" pitchFamily="34" charset="0"/>
                <a:cs typeface="Arial"/>
                <a:sym typeface="Arial"/>
              </a:rPr>
              <a:t>5.3.1.3 In Vitro - in Vivo correlation Study reports and related information</a:t>
            </a:r>
          </a:p>
          <a:p>
            <a:pPr marL="742950" lvl="2" indent="-285750">
              <a:lnSpc>
                <a:spcPct val="120000"/>
              </a:lnSpc>
              <a:spcBef>
                <a:spcPts val="0"/>
              </a:spcBef>
              <a:buClr>
                <a:srgbClr val="000000"/>
              </a:buClr>
              <a:buFont typeface="Arial" panose="020B0604020202020204" pitchFamily="34" charset="0"/>
              <a:buChar char="•"/>
            </a:pPr>
            <a:r>
              <a:rPr lang="en-US" sz="1400" dirty="0">
                <a:solidFill>
                  <a:srgbClr val="31679B"/>
                </a:solidFill>
                <a:latin typeface="Gadugi" panose="020B0502040204020203" pitchFamily="34" charset="0"/>
                <a:ea typeface="Gadugi" panose="020B0502040204020203" pitchFamily="34" charset="0"/>
                <a:cs typeface="Arial"/>
                <a:sym typeface="Arial"/>
              </a:rPr>
              <a:t>5.3.2.2 Reports of hepatic metabolism and drug interaction studies</a:t>
            </a:r>
          </a:p>
          <a:p>
            <a:pPr marL="742950" lvl="2" indent="-285750">
              <a:lnSpc>
                <a:spcPct val="120000"/>
              </a:lnSpc>
              <a:spcBef>
                <a:spcPts val="0"/>
              </a:spcBef>
              <a:buClr>
                <a:srgbClr val="000000"/>
              </a:buClr>
              <a:buFont typeface="Arial" panose="020B0604020202020204" pitchFamily="34" charset="0"/>
              <a:buChar char="•"/>
            </a:pPr>
            <a:r>
              <a:rPr lang="en-US" sz="1400" dirty="0">
                <a:solidFill>
                  <a:srgbClr val="31679B"/>
                </a:solidFill>
                <a:latin typeface="Gadugi" panose="020B0502040204020203" pitchFamily="34" charset="0"/>
                <a:ea typeface="Gadugi" panose="020B0502040204020203" pitchFamily="34" charset="0"/>
                <a:cs typeface="Arial"/>
                <a:sym typeface="Arial"/>
              </a:rPr>
              <a:t>5.3.4.2 </a:t>
            </a:r>
            <a:r>
              <a:rPr lang="en-US" sz="1400" b="1" dirty="0">
                <a:solidFill>
                  <a:srgbClr val="31679B"/>
                </a:solidFill>
                <a:latin typeface="Gadugi" panose="020B0502040204020203" pitchFamily="34" charset="0"/>
                <a:ea typeface="Gadugi" panose="020B0502040204020203" pitchFamily="34" charset="0"/>
                <a:cs typeface="Arial"/>
                <a:sym typeface="Arial"/>
              </a:rPr>
              <a:t>Patient PD and PK/PD Study reports and related information</a:t>
            </a:r>
          </a:p>
          <a:p>
            <a:pPr marL="742950" lvl="2" indent="-285750">
              <a:lnSpc>
                <a:spcPct val="120000"/>
              </a:lnSpc>
              <a:spcBef>
                <a:spcPts val="0"/>
              </a:spcBef>
              <a:buClr>
                <a:srgbClr val="000000"/>
              </a:buClr>
              <a:buFont typeface="Arial" panose="020B0604020202020204" pitchFamily="34" charset="0"/>
              <a:buChar char="•"/>
            </a:pPr>
            <a:r>
              <a:rPr lang="en-US" sz="1400" dirty="0">
                <a:solidFill>
                  <a:srgbClr val="31679B"/>
                </a:solidFill>
                <a:latin typeface="Gadugi" panose="020B0502040204020203" pitchFamily="34" charset="0"/>
                <a:ea typeface="Gadugi" panose="020B0502040204020203" pitchFamily="34" charset="0"/>
                <a:cs typeface="Arial"/>
                <a:sym typeface="Arial"/>
              </a:rPr>
              <a:t>5.3.5.3 Reports of analyses of data from more than one study</a:t>
            </a:r>
          </a:p>
          <a:p>
            <a:pPr marL="742950" lvl="2" indent="-285750">
              <a:lnSpc>
                <a:spcPct val="120000"/>
              </a:lnSpc>
              <a:spcBef>
                <a:spcPts val="0"/>
              </a:spcBef>
              <a:buClr>
                <a:srgbClr val="000000"/>
              </a:buClr>
              <a:buFont typeface="Arial" panose="020B0604020202020204" pitchFamily="34" charset="0"/>
              <a:buChar char="•"/>
            </a:pPr>
            <a:r>
              <a:rPr lang="en-US" sz="1400" dirty="0">
                <a:solidFill>
                  <a:srgbClr val="31679B"/>
                </a:solidFill>
                <a:latin typeface="Gadugi" panose="020B0502040204020203" pitchFamily="34" charset="0"/>
                <a:ea typeface="Gadugi" panose="020B0502040204020203" pitchFamily="34" charset="0"/>
                <a:cs typeface="Arial"/>
                <a:sym typeface="Arial"/>
              </a:rPr>
              <a:t>5.3.5.4 Other Study reports and related information</a:t>
            </a:r>
          </a:p>
          <a:p>
            <a:pPr lvl="1"/>
            <a:endParaRPr lang="en-US" altLang="en-US" sz="1400" dirty="0"/>
          </a:p>
          <a:p>
            <a:r>
              <a:rPr lang="en-US" altLang="en-US" sz="1400" dirty="0">
                <a:solidFill>
                  <a:srgbClr val="12355B"/>
                </a:solidFill>
                <a:latin typeface="Century Gothic" panose="020B0502020202020204" pitchFamily="34" charset="0"/>
                <a:ea typeface="Arial"/>
                <a:cs typeface="Arial"/>
              </a:rPr>
              <a:t>Then occasionally in:</a:t>
            </a:r>
          </a:p>
          <a:p>
            <a:pPr marL="742950" lvl="2" indent="-285750">
              <a:lnSpc>
                <a:spcPct val="130000"/>
              </a:lnSpc>
              <a:spcBef>
                <a:spcPts val="0"/>
              </a:spcBef>
              <a:buClr>
                <a:srgbClr val="000000"/>
              </a:buClr>
              <a:buFont typeface="Arial" panose="020B0604020202020204" pitchFamily="34" charset="0"/>
              <a:buChar char="•"/>
            </a:pPr>
            <a:r>
              <a:rPr lang="en-US" altLang="en-US" sz="1400" dirty="0">
                <a:solidFill>
                  <a:srgbClr val="31679B"/>
                </a:solidFill>
                <a:latin typeface="Gadugi" panose="020B0502040204020203" pitchFamily="34" charset="0"/>
                <a:ea typeface="Gadugi" panose="020B0502040204020203" pitchFamily="34" charset="0"/>
                <a:cs typeface="Arial"/>
              </a:rPr>
              <a:t>All other 5.3.3, 5.3.4, and 5.3.5 Modules</a:t>
            </a:r>
          </a:p>
          <a:p>
            <a:pPr marL="742950" lvl="2" indent="-285750">
              <a:lnSpc>
                <a:spcPct val="130000"/>
              </a:lnSpc>
              <a:spcBef>
                <a:spcPts val="0"/>
              </a:spcBef>
              <a:buClr>
                <a:srgbClr val="000000"/>
              </a:buClr>
              <a:buFont typeface="Arial" panose="020B0604020202020204" pitchFamily="34" charset="0"/>
              <a:buChar char="•"/>
            </a:pPr>
            <a:r>
              <a:rPr lang="en-US" altLang="en-US" sz="1400" dirty="0">
                <a:solidFill>
                  <a:srgbClr val="31679B"/>
                </a:solidFill>
                <a:latin typeface="Gadugi" panose="020B0502040204020203" pitchFamily="34" charset="0"/>
                <a:ea typeface="Gadugi" panose="020B0502040204020203" pitchFamily="34" charset="0"/>
                <a:cs typeface="Arial"/>
              </a:rPr>
              <a:t>All other 5.3.5 Modules</a:t>
            </a:r>
          </a:p>
          <a:p>
            <a:pPr marL="742950" lvl="2" indent="-285750">
              <a:lnSpc>
                <a:spcPct val="130000"/>
              </a:lnSpc>
              <a:spcBef>
                <a:spcPts val="0"/>
              </a:spcBef>
              <a:buClr>
                <a:srgbClr val="000000"/>
              </a:buClr>
              <a:buFont typeface="Arial" panose="020B0604020202020204" pitchFamily="34" charset="0"/>
              <a:buChar char="•"/>
            </a:pPr>
            <a:r>
              <a:rPr lang="en-US" altLang="en-US" sz="1400" dirty="0">
                <a:solidFill>
                  <a:srgbClr val="31679B"/>
                </a:solidFill>
                <a:latin typeface="Gadugi" panose="020B0502040204020203" pitchFamily="34" charset="0"/>
                <a:ea typeface="Gadugi" panose="020B0502040204020203" pitchFamily="34" charset="0"/>
                <a:cs typeface="Arial"/>
              </a:rPr>
              <a:t>M4 and M5, though this is usually for PBPK analysis</a:t>
            </a:r>
          </a:p>
          <a:p>
            <a:pPr marL="50800" indent="0">
              <a:buNone/>
            </a:pPr>
            <a:r>
              <a:rPr lang="en-US" altLang="en-US" sz="1600" b="1" dirty="0">
                <a:solidFill>
                  <a:srgbClr val="31679B"/>
                </a:solidFill>
                <a:latin typeface="Gadugi" panose="020B0502040204020203" pitchFamily="34" charset="0"/>
                <a:ea typeface="Gadugi" panose="020B0502040204020203" pitchFamily="34" charset="0"/>
                <a:cs typeface="Arial"/>
              </a:rPr>
              <a:t>However, population PK datasets are not submitted in CDISC format.</a:t>
            </a:r>
          </a:p>
          <a:p>
            <a:pPr marL="457200" lvl="1" indent="0">
              <a:buNone/>
            </a:pPr>
            <a:endParaRPr lang="en-US" altLang="en-US" dirty="0"/>
          </a:p>
        </p:txBody>
      </p:sp>
      <p:sp>
        <p:nvSpPr>
          <p:cNvPr id="2" name="TextBox 1">
            <a:extLst>
              <a:ext uri="{FF2B5EF4-FFF2-40B4-BE49-F238E27FC236}">
                <a16:creationId xmlns:a16="http://schemas.microsoft.com/office/drawing/2014/main" id="{A8B12D33-947F-4AC6-BE3A-1DC95FE35C24}"/>
              </a:ext>
            </a:extLst>
          </p:cNvPr>
          <p:cNvSpPr txBox="1"/>
          <p:nvPr/>
        </p:nvSpPr>
        <p:spPr>
          <a:xfrm>
            <a:off x="431802" y="5717274"/>
            <a:ext cx="829175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The Comprehensive Table of Contents Headings and Hierarchies: https://www.fda.gov/media/76444/download</a:t>
            </a:r>
          </a:p>
        </p:txBody>
      </p:sp>
    </p:spTree>
    <p:extLst>
      <p:ext uri="{BB962C8B-B14F-4D97-AF65-F5344CB8AC3E}">
        <p14:creationId xmlns:p14="http://schemas.microsoft.com/office/powerpoint/2010/main" val="86167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4" end="1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15" end="1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4532" y="51701"/>
            <a:ext cx="8181974" cy="926020"/>
          </a:xfrm>
        </p:spPr>
        <p:txBody>
          <a:bodyPr>
            <a:noAutofit/>
          </a:bodyPr>
          <a:lstStyle/>
          <a:p>
            <a:r>
              <a:rPr lang="en-US" sz="2800" b="1" dirty="0">
                <a:solidFill>
                  <a:srgbClr val="12355B"/>
                </a:solidFill>
                <a:latin typeface="Century Gothic" panose="020B0502020202020204" pitchFamily="34" charset="0"/>
                <a:cs typeface="Arial"/>
              </a:rPr>
              <a:t>Population PK and Related </a:t>
            </a:r>
            <a:r>
              <a:rPr lang="en-US" sz="2800" b="1" dirty="0" err="1">
                <a:solidFill>
                  <a:srgbClr val="12355B"/>
                </a:solidFill>
                <a:latin typeface="Century Gothic" panose="020B0502020202020204" pitchFamily="34" charset="0"/>
                <a:cs typeface="Arial"/>
              </a:rPr>
              <a:t>Guidances</a:t>
            </a:r>
            <a:endParaRPr lang="en-US" sz="2800" b="1" dirty="0">
              <a:solidFill>
                <a:srgbClr val="12355B"/>
              </a:solidFill>
              <a:latin typeface="Century Gothic" panose="020B0502020202020204" pitchFamily="34" charset="0"/>
              <a:cs typeface="Arial"/>
            </a:endParaRPr>
          </a:p>
        </p:txBody>
      </p:sp>
      <p:sp>
        <p:nvSpPr>
          <p:cNvPr id="4" name="Rectangle 3"/>
          <p:cNvSpPr/>
          <p:nvPr/>
        </p:nvSpPr>
        <p:spPr>
          <a:xfrm>
            <a:off x="211072" y="5814024"/>
            <a:ext cx="12197123"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Gadugi" panose="020B0502040204020203" pitchFamily="34" charset="0"/>
                <a:ea typeface="Gadugi" panose="020B0502040204020203" pitchFamily="34" charset="0"/>
                <a:cs typeface="Arial"/>
                <a:sym typeface="Arial"/>
              </a:rPr>
              <a:t>FDA Guidance Webpage</a:t>
            </a:r>
            <a:r>
              <a:rPr kumimoji="0" lang="en-US" sz="1200" b="0" i="0" u="none" strike="noStrike" kern="0" cap="none" spc="0" normalizeH="0" baseline="0" noProof="0" dirty="0">
                <a:ln>
                  <a:noFill/>
                </a:ln>
                <a:solidFill>
                  <a:srgbClr val="31679B"/>
                </a:solidFill>
                <a:effectLst/>
                <a:uLnTx/>
                <a:uFillTx/>
                <a:latin typeface="Gadugi" panose="020B0502040204020203" pitchFamily="34" charset="0"/>
                <a:ea typeface="Gadugi" panose="020B0502040204020203" pitchFamily="34" charset="0"/>
                <a:cs typeface="Arial"/>
                <a:sym typeface="Arial"/>
              </a:rPr>
              <a:t>: </a:t>
            </a:r>
            <a:r>
              <a:rPr kumimoji="0" lang="en-US" sz="1200" b="0" i="0" u="none" strike="noStrike" kern="0" cap="none" spc="0" normalizeH="0" baseline="0" noProof="0" dirty="0">
                <a:ln>
                  <a:noFill/>
                </a:ln>
                <a:solidFill>
                  <a:srgbClr val="31679B"/>
                </a:solidFill>
                <a:effectLst/>
                <a:uLnTx/>
                <a:uFillTx/>
                <a:latin typeface="Gadugi" panose="020B0502040204020203" pitchFamily="34" charset="0"/>
                <a:ea typeface="Gadugi" panose="020B0502040204020203" pitchFamily="34" charset="0"/>
                <a:cs typeface="Arial"/>
                <a:sym typeface="Arial"/>
                <a:hlinkClick r:id="rId3">
                  <a:extLst>
                    <a:ext uri="{A12FA001-AC4F-418D-AE19-62706E023703}">
                      <ahyp:hlinkClr xmlns:ahyp="http://schemas.microsoft.com/office/drawing/2018/hyperlinkcolor" val="tx"/>
                    </a:ext>
                  </a:extLst>
                </a:hlinkClick>
              </a:rPr>
              <a:t>https://www.fda.gov/regulatory-information/search-fda-guidance-documents</a:t>
            </a:r>
            <a:endParaRPr kumimoji="0" lang="en-US" sz="1200" b="0" i="0" u="none" strike="noStrike" kern="0" cap="none" spc="0" normalizeH="0" baseline="0" noProof="0" dirty="0">
              <a:ln>
                <a:noFill/>
              </a:ln>
              <a:solidFill>
                <a:srgbClr val="31679B"/>
              </a:solidFill>
              <a:effectLst/>
              <a:uLnTx/>
              <a:uFillTx/>
              <a:latin typeface="Gadugi" panose="020B0502040204020203" pitchFamily="34" charset="0"/>
              <a:ea typeface="Gadugi" panose="020B0502040204020203" pitchFamily="3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31679B"/>
                </a:solidFill>
                <a:effectLst/>
                <a:uLnTx/>
                <a:uFillTx/>
                <a:latin typeface="Gadugi" panose="020B0502040204020203" pitchFamily="34" charset="0"/>
                <a:ea typeface="Gadugi" panose="020B0502040204020203" pitchFamily="34" charset="0"/>
                <a:cs typeface="Arial"/>
                <a:sym typeface="Arial"/>
              </a:rPr>
              <a:t>*</a:t>
            </a:r>
            <a:r>
              <a:rPr kumimoji="0" lang="en-US" sz="1200" b="0" i="0" u="none" strike="noStrike" kern="0" cap="none" spc="0" normalizeH="0" baseline="0" noProof="0" dirty="0">
                <a:ln>
                  <a:noFill/>
                </a:ln>
                <a:solidFill>
                  <a:srgbClr val="000000"/>
                </a:solidFill>
                <a:effectLst/>
                <a:uLnTx/>
                <a:uFillTx/>
                <a:latin typeface="Gadugi" panose="020B0502040204020203" pitchFamily="34" charset="0"/>
                <a:ea typeface="Gadugi" panose="020B0502040204020203" pitchFamily="34" charset="0"/>
                <a:cs typeface="Arial"/>
                <a:sym typeface="Arial"/>
              </a:rPr>
              <a:t>Also PBPK guidance published by OPQ</a:t>
            </a:r>
            <a:r>
              <a:rPr kumimoji="0" lang="en-US" sz="1200" b="0" i="0" u="none" strike="noStrike" kern="0" cap="none" spc="0" normalizeH="0" baseline="0" noProof="0" dirty="0">
                <a:ln>
                  <a:noFill/>
                </a:ln>
                <a:solidFill>
                  <a:srgbClr val="31679B"/>
                </a:solidFill>
                <a:effectLst/>
                <a:uLnTx/>
                <a:uFillTx/>
                <a:latin typeface="Gadugi" panose="020B0502040204020203" pitchFamily="34" charset="0"/>
                <a:ea typeface="Gadugi" panose="020B0502040204020203" pitchFamily="34" charset="0"/>
                <a:cs typeface="Arial"/>
                <a:sym typeface="Arial"/>
              </a:rPr>
              <a:t>: </a:t>
            </a:r>
            <a:r>
              <a:rPr kumimoji="0" lang="en-US" sz="1200" b="0" i="0" u="none" strike="noStrike" kern="0" cap="none" spc="0" normalizeH="0" baseline="0" noProof="0" dirty="0">
                <a:ln>
                  <a:noFill/>
                </a:ln>
                <a:solidFill>
                  <a:srgbClr val="31679B"/>
                </a:solidFill>
                <a:effectLst/>
                <a:uLnTx/>
                <a:uFillTx/>
                <a:latin typeface="Gadugi" panose="020B0502040204020203" pitchFamily="34" charset="0"/>
                <a:ea typeface="Gadugi" panose="020B0502040204020203" pitchFamily="34" charset="0"/>
                <a:cs typeface="Arial"/>
                <a:sym typeface="Arial"/>
                <a:hlinkClick r:id="rId4">
                  <a:extLst>
                    <a:ext uri="{A12FA001-AC4F-418D-AE19-62706E023703}">
                      <ahyp:hlinkClr xmlns:ahyp="http://schemas.microsoft.com/office/drawing/2018/hyperlinkcolor" val="tx"/>
                    </a:ext>
                  </a:extLst>
                </a:hlinkClick>
              </a:rPr>
              <a:t>The Use of PBPK Analyses — Biopharmaceutics Applications for Oral Drug Product Development, Manufacturing Changes, and Controls</a:t>
            </a:r>
            <a:endParaRPr kumimoji="0" lang="en-US" sz="1200" b="0" i="0" u="none" strike="noStrike" kern="0" cap="none" spc="0" normalizeH="0" baseline="0" noProof="0" dirty="0">
              <a:ln>
                <a:noFill/>
              </a:ln>
              <a:solidFill>
                <a:srgbClr val="31679B"/>
              </a:solidFill>
              <a:effectLst/>
              <a:uLnTx/>
              <a:uFillTx/>
              <a:latin typeface="Gadugi" panose="020B0502040204020203" pitchFamily="34" charset="0"/>
              <a:ea typeface="Gadugi" panose="020B0502040204020203" pitchFamily="3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5" name="Group 4">
            <a:extLst>
              <a:ext uri="{FF2B5EF4-FFF2-40B4-BE49-F238E27FC236}">
                <a16:creationId xmlns:a16="http://schemas.microsoft.com/office/drawing/2014/main" id="{2976B87D-9EC0-4BD2-8AAD-B77BE44F78A9}"/>
              </a:ext>
            </a:extLst>
          </p:cNvPr>
          <p:cNvGrpSpPr/>
          <p:nvPr/>
        </p:nvGrpSpPr>
        <p:grpSpPr>
          <a:xfrm>
            <a:off x="211072" y="1546787"/>
            <a:ext cx="3135810" cy="4249014"/>
            <a:chOff x="211072" y="1408558"/>
            <a:chExt cx="3295080" cy="4610418"/>
          </a:xfrm>
        </p:grpSpPr>
        <p:pic>
          <p:nvPicPr>
            <p:cNvPr id="3" name="Picture 2">
              <a:extLst>
                <a:ext uri="{FF2B5EF4-FFF2-40B4-BE49-F238E27FC236}">
                  <a16:creationId xmlns:a16="http://schemas.microsoft.com/office/drawing/2014/main" id="{4BB5049D-8363-467E-8848-9FB85F4E0019}"/>
                </a:ext>
              </a:extLst>
            </p:cNvPr>
            <p:cNvPicPr>
              <a:picLocks noChangeAspect="1"/>
            </p:cNvPicPr>
            <p:nvPr/>
          </p:nvPicPr>
          <p:blipFill>
            <a:blip r:embed="rId5"/>
            <a:stretch>
              <a:fillRect/>
            </a:stretch>
          </p:blipFill>
          <p:spPr>
            <a:xfrm>
              <a:off x="270742" y="1408558"/>
              <a:ext cx="3175740" cy="4352802"/>
            </a:xfrm>
            <a:prstGeom prst="rect">
              <a:avLst/>
            </a:prstGeom>
          </p:spPr>
        </p:pic>
        <p:sp>
          <p:nvSpPr>
            <p:cNvPr id="6" name="Rectangle 5"/>
            <p:cNvSpPr/>
            <p:nvPr/>
          </p:nvSpPr>
          <p:spPr>
            <a:xfrm>
              <a:off x="211072" y="1428331"/>
              <a:ext cx="3295080" cy="4590645"/>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grpSp>
        <p:nvGrpSpPr>
          <p:cNvPr id="12" name="Group 11"/>
          <p:cNvGrpSpPr/>
          <p:nvPr/>
        </p:nvGrpSpPr>
        <p:grpSpPr>
          <a:xfrm>
            <a:off x="3941980" y="1532165"/>
            <a:ext cx="3390975" cy="4230791"/>
            <a:chOff x="10096500" y="1252754"/>
            <a:chExt cx="3899219" cy="4759094"/>
          </a:xfrm>
        </p:grpSpPr>
        <p:pic>
          <p:nvPicPr>
            <p:cNvPr id="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96500" y="1252754"/>
              <a:ext cx="3899219" cy="4726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10096500" y="1285522"/>
              <a:ext cx="3899219" cy="4726326"/>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grpSp>
        <p:nvGrpSpPr>
          <p:cNvPr id="9" name="Group 8"/>
          <p:cNvGrpSpPr/>
          <p:nvPr/>
        </p:nvGrpSpPr>
        <p:grpSpPr>
          <a:xfrm>
            <a:off x="8134783" y="1557231"/>
            <a:ext cx="3486087" cy="4238570"/>
            <a:chOff x="-5555855" y="1376156"/>
            <a:chExt cx="3574655" cy="4479522"/>
          </a:xfrm>
        </p:grpSpPr>
        <p:pic>
          <p:nvPicPr>
            <p:cNvPr id="8"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55855" y="1376156"/>
              <a:ext cx="3574655" cy="447952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5555855" y="1376156"/>
              <a:ext cx="3574655" cy="4479522"/>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sp>
        <p:nvSpPr>
          <p:cNvPr id="14" name="TextBox 13"/>
          <p:cNvSpPr txBox="1"/>
          <p:nvPr/>
        </p:nvSpPr>
        <p:spPr>
          <a:xfrm>
            <a:off x="697332" y="1062199"/>
            <a:ext cx="187743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12355B"/>
                </a:solidFill>
                <a:effectLst/>
                <a:uLnTx/>
                <a:uFillTx/>
                <a:latin typeface="Century Gothic" panose="020B0502020202020204" pitchFamily="34" charset="0"/>
                <a:cs typeface="Arial"/>
                <a:sym typeface="Arial"/>
                <a:hlinkClick r:id="rId8">
                  <a:extLst>
                    <a:ext uri="{A12FA001-AC4F-418D-AE19-62706E023703}">
                      <ahyp:hlinkClr xmlns:ahyp="http://schemas.microsoft.com/office/drawing/2018/hyperlinkcolor" val="tx"/>
                    </a:ext>
                  </a:extLst>
                </a:hlinkClick>
              </a:rPr>
              <a:t>Population PK</a:t>
            </a:r>
            <a:endParaRPr kumimoji="0" lang="en-US" sz="2000" b="1" i="0" u="none" strike="noStrike" kern="0" cap="none" spc="0" normalizeH="0" baseline="0" noProof="0" dirty="0">
              <a:ln>
                <a:noFill/>
              </a:ln>
              <a:solidFill>
                <a:srgbClr val="12355B"/>
              </a:solidFill>
              <a:effectLst/>
              <a:uLnTx/>
              <a:uFillTx/>
              <a:latin typeface="Century Gothic" panose="020B0502020202020204" pitchFamily="34" charset="0"/>
              <a:cs typeface="Arial"/>
              <a:sym typeface="Arial"/>
            </a:endParaRPr>
          </a:p>
        </p:txBody>
      </p:sp>
      <p:sp>
        <p:nvSpPr>
          <p:cNvPr id="15" name="TextBox 14"/>
          <p:cNvSpPr txBox="1"/>
          <p:nvPr/>
        </p:nvSpPr>
        <p:spPr>
          <a:xfrm>
            <a:off x="4469430" y="1062199"/>
            <a:ext cx="253466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12355B"/>
                </a:solidFill>
                <a:effectLst/>
                <a:uLnTx/>
                <a:uFillTx/>
                <a:latin typeface="Century Gothic" panose="020B0502020202020204" pitchFamily="34" charset="0"/>
                <a:cs typeface="Arial"/>
                <a:sym typeface="Arial"/>
                <a:hlinkClick r:id="rId9">
                  <a:extLst>
                    <a:ext uri="{A12FA001-AC4F-418D-AE19-62706E023703}">
                      <ahyp:hlinkClr xmlns:ahyp="http://schemas.microsoft.com/office/drawing/2018/hyperlinkcolor" val="tx"/>
                    </a:ext>
                  </a:extLst>
                </a:hlinkClick>
              </a:rPr>
              <a:t>Exposure-response</a:t>
            </a:r>
            <a:endParaRPr kumimoji="0" lang="en-US" sz="2000" b="1" i="0" u="none" strike="noStrike" kern="0" cap="none" spc="0" normalizeH="0" baseline="0" noProof="0" dirty="0">
              <a:ln>
                <a:noFill/>
              </a:ln>
              <a:solidFill>
                <a:srgbClr val="12355B"/>
              </a:solidFill>
              <a:effectLst/>
              <a:uLnTx/>
              <a:uFillTx/>
              <a:latin typeface="Century Gothic" panose="020B0502020202020204" pitchFamily="34" charset="0"/>
              <a:cs typeface="Arial"/>
              <a:sym typeface="Arial"/>
            </a:endParaRPr>
          </a:p>
        </p:txBody>
      </p:sp>
      <p:sp>
        <p:nvSpPr>
          <p:cNvPr id="16" name="TextBox 15"/>
          <p:cNvSpPr txBox="1"/>
          <p:nvPr/>
        </p:nvSpPr>
        <p:spPr>
          <a:xfrm>
            <a:off x="9549477" y="1008945"/>
            <a:ext cx="87395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12355B"/>
                </a:solidFill>
                <a:effectLst/>
                <a:uLnTx/>
                <a:uFillTx/>
                <a:latin typeface="Century Gothic" panose="020B0502020202020204" pitchFamily="34" charset="0"/>
                <a:cs typeface="Arial"/>
                <a:sym typeface="Arial"/>
                <a:hlinkClick r:id="rId10">
                  <a:extLst>
                    <a:ext uri="{A12FA001-AC4F-418D-AE19-62706E023703}">
                      <ahyp:hlinkClr xmlns:ahyp="http://schemas.microsoft.com/office/drawing/2018/hyperlinkcolor" val="tx"/>
                    </a:ext>
                  </a:extLst>
                </a:hlinkClick>
              </a:rPr>
              <a:t>PBPK</a:t>
            </a:r>
            <a:r>
              <a:rPr kumimoji="0" lang="en-US" sz="2800" b="1" i="0" u="none" strike="noStrike" kern="0" cap="none" spc="0" normalizeH="0" baseline="30000" noProof="0" dirty="0">
                <a:ln>
                  <a:noFill/>
                </a:ln>
                <a:solidFill>
                  <a:srgbClr val="000000"/>
                </a:solidFill>
                <a:effectLst/>
                <a:uLnTx/>
                <a:uFillTx/>
                <a:latin typeface="Arial"/>
                <a:cs typeface="Arial"/>
                <a:sym typeface="Arial"/>
              </a:rPr>
              <a:t>*</a:t>
            </a:r>
            <a:endParaRPr kumimoji="0" lang="en-US" sz="2800" b="1"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669471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5034" y="309435"/>
            <a:ext cx="9911235" cy="926020"/>
          </a:xfrm>
        </p:spPr>
        <p:txBody>
          <a:bodyPr>
            <a:noAutofit/>
          </a:bodyPr>
          <a:lstStyle/>
          <a:p>
            <a:r>
              <a:rPr lang="en-US" altLang="en-US" sz="2800" b="1" dirty="0">
                <a:solidFill>
                  <a:srgbClr val="12355B"/>
                </a:solidFill>
                <a:latin typeface="Century Gothic" panose="020B0502020202020204" pitchFamily="34" charset="0"/>
                <a:cs typeface="Arial"/>
              </a:rPr>
              <a:t>How Modeling and Simulation Results Are Prepared, Submitted, and Reassembled</a:t>
            </a:r>
            <a:endParaRPr lang="en-US" sz="2800" b="1" dirty="0">
              <a:solidFill>
                <a:srgbClr val="12355B"/>
              </a:solidFill>
              <a:latin typeface="Century Gothic" panose="020B0502020202020204" pitchFamily="34" charset="0"/>
              <a:cs typeface="Arial"/>
            </a:endParaRPr>
          </a:p>
        </p:txBody>
      </p:sp>
      <p:sp>
        <p:nvSpPr>
          <p:cNvPr id="6" name="Rectangle: Rounded Corners 5">
            <a:extLst>
              <a:ext uri="{FF2B5EF4-FFF2-40B4-BE49-F238E27FC236}">
                <a16:creationId xmlns:a16="http://schemas.microsoft.com/office/drawing/2014/main" id="{D177F5C5-9133-46C8-93D6-5F595E93DB6D}"/>
              </a:ext>
            </a:extLst>
          </p:cNvPr>
          <p:cNvSpPr/>
          <p:nvPr/>
        </p:nvSpPr>
        <p:spPr>
          <a:xfrm>
            <a:off x="2149045" y="2257755"/>
            <a:ext cx="1341670" cy="91440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 name="Snip Single Corner Rectangle 27">
            <a:extLst>
              <a:ext uri="{FF2B5EF4-FFF2-40B4-BE49-F238E27FC236}">
                <a16:creationId xmlns:a16="http://schemas.microsoft.com/office/drawing/2014/main" id="{02522DE2-7EB2-45AD-9127-26864AD066E5}"/>
              </a:ext>
            </a:extLst>
          </p:cNvPr>
          <p:cNvSpPr/>
          <p:nvPr/>
        </p:nvSpPr>
        <p:spPr>
          <a:xfrm rot="5400000" flipH="1" flipV="1">
            <a:off x="2859389" y="-682723"/>
            <a:ext cx="563799" cy="5118592"/>
          </a:xfrm>
          <a:prstGeom prst="snip1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11" b="0" i="0" u="none" strike="noStrike" kern="0" cap="none" spc="0" normalizeH="0" baseline="0" noProof="0">
              <a:ln>
                <a:noFill/>
              </a:ln>
              <a:solidFill>
                <a:srgbClr val="545150"/>
              </a:solidFill>
              <a:effectLst/>
              <a:uLnTx/>
              <a:uFillTx/>
              <a:latin typeface="Arial"/>
              <a:ea typeface="+mn-ea"/>
              <a:cs typeface="Arial" panose="020B0604020202020204" pitchFamily="34" charset="0"/>
              <a:sym typeface="Arial"/>
            </a:endParaRPr>
          </a:p>
        </p:txBody>
      </p:sp>
      <p:sp>
        <p:nvSpPr>
          <p:cNvPr id="13" name="Rectangle 12">
            <a:extLst>
              <a:ext uri="{FF2B5EF4-FFF2-40B4-BE49-F238E27FC236}">
                <a16:creationId xmlns:a16="http://schemas.microsoft.com/office/drawing/2014/main" id="{D9483449-CEF1-489F-9A95-2B6F6139248A}"/>
              </a:ext>
            </a:extLst>
          </p:cNvPr>
          <p:cNvSpPr/>
          <p:nvPr/>
        </p:nvSpPr>
        <p:spPr>
          <a:xfrm>
            <a:off x="718160" y="1758024"/>
            <a:ext cx="4648439" cy="359898"/>
          </a:xfrm>
          <a:prstGeom prst="rect">
            <a:avLst/>
          </a:prstGeom>
          <a:noFill/>
        </p:spPr>
        <p:txBody>
          <a:bodyPr wrap="square" lIns="0" tIns="0" rIns="0" bIns="0" anchor="ctr">
            <a:noAutofit/>
          </a:bodyPr>
          <a:lstStyle/>
          <a:p>
            <a:pPr marL="0" marR="0" lvl="0" indent="0" algn="l" defTabSz="492337" rtl="0" eaLnBrk="1" fontAlgn="base"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rPr>
              <a:t>Analysts at Pharmaceutical</a:t>
            </a:r>
          </a:p>
        </p:txBody>
      </p:sp>
      <p:sp>
        <p:nvSpPr>
          <p:cNvPr id="14" name="Rectangle 13">
            <a:extLst>
              <a:ext uri="{FF2B5EF4-FFF2-40B4-BE49-F238E27FC236}">
                <a16:creationId xmlns:a16="http://schemas.microsoft.com/office/drawing/2014/main" id="{BE7FB0CD-FF99-42B4-84D7-F2E49434D052}"/>
              </a:ext>
            </a:extLst>
          </p:cNvPr>
          <p:cNvSpPr/>
          <p:nvPr/>
        </p:nvSpPr>
        <p:spPr>
          <a:xfrm>
            <a:off x="753556" y="2191133"/>
            <a:ext cx="4732844" cy="3678102"/>
          </a:xfrm>
          <a:prstGeom prst="rect">
            <a:avLst/>
          </a:prstGeom>
        </p:spPr>
        <p:txBody>
          <a:bodyPr wrap="square" lIns="0" tIns="0" rIns="0" bIns="0">
            <a:no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600" b="0" i="0" u="none" strike="noStrike" kern="0" cap="none" spc="0" normalizeH="0" baseline="0" noProof="0" dirty="0">
                <a:ln>
                  <a:noFill/>
                </a:ln>
                <a:solidFill>
                  <a:srgbClr val="31679B"/>
                </a:solidFill>
                <a:effectLst/>
                <a:uLnTx/>
                <a:uFillTx/>
                <a:latin typeface="Gadugi" panose="020B0502040204020203" pitchFamily="34" charset="0"/>
                <a:ea typeface="Gadugi" panose="020B0502040204020203" pitchFamily="34" charset="0"/>
                <a:cs typeface="Arial"/>
                <a:sym typeface="Arial"/>
              </a:rPr>
              <a:t>Perform analyses to be submitted with an application</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600" b="0" i="0" u="none" strike="noStrike" kern="0" cap="none" spc="0" normalizeH="0" baseline="0" noProof="0" dirty="0">
                <a:ln>
                  <a:noFill/>
                </a:ln>
                <a:solidFill>
                  <a:srgbClr val="31679B"/>
                </a:solidFill>
                <a:effectLst/>
                <a:uLnTx/>
                <a:uFillTx/>
                <a:latin typeface="Gadugi" panose="020B0502040204020203" pitchFamily="34" charset="0"/>
                <a:ea typeface="Gadugi" panose="020B0502040204020203" pitchFamily="34" charset="0"/>
                <a:cs typeface="Arial"/>
                <a:sym typeface="Arial"/>
              </a:rPr>
              <a:t>Construct a project workflow with model datasets and scripts appropriate for software and approaches used</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600" b="0" i="0" u="none" strike="noStrike" kern="0" cap="none" spc="0" normalizeH="0" baseline="0" noProof="0" dirty="0">
                <a:ln>
                  <a:noFill/>
                </a:ln>
                <a:solidFill>
                  <a:srgbClr val="31679B"/>
                </a:solidFill>
                <a:effectLst/>
                <a:uLnTx/>
                <a:uFillTx/>
                <a:latin typeface="Gadugi" panose="020B0502040204020203" pitchFamily="34" charset="0"/>
                <a:ea typeface="Gadugi" panose="020B0502040204020203" pitchFamily="34" charset="0"/>
                <a:cs typeface="Arial"/>
                <a:sym typeface="Arial"/>
              </a:rPr>
              <a:t>Write a study report of results</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600" b="0" i="0" u="none" strike="noStrike" kern="0" cap="none" spc="0" normalizeH="0" baseline="0" noProof="0" dirty="0">
                <a:ln>
                  <a:noFill/>
                </a:ln>
                <a:solidFill>
                  <a:srgbClr val="31679B"/>
                </a:solidFill>
                <a:effectLst/>
                <a:uLnTx/>
                <a:uFillTx/>
                <a:latin typeface="Gadugi" panose="020B0502040204020203" pitchFamily="34" charset="0"/>
                <a:ea typeface="Gadugi" panose="020B0502040204020203" pitchFamily="34" charset="0"/>
                <a:cs typeface="Arial"/>
                <a:sym typeface="Arial"/>
              </a:rPr>
              <a:t>Copy and rename files to align with ‘expectations’ for a submission  </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600" b="0" i="0" u="none" strike="noStrike" kern="0" cap="none" spc="0" normalizeH="0" baseline="0" noProof="0" dirty="0">
                <a:ln>
                  <a:noFill/>
                </a:ln>
                <a:solidFill>
                  <a:srgbClr val="31679B"/>
                </a:solidFill>
                <a:effectLst/>
                <a:uLnTx/>
                <a:uFillTx/>
                <a:latin typeface="Gadugi" panose="020B0502040204020203" pitchFamily="34" charset="0"/>
                <a:ea typeface="Gadugi" panose="020B0502040204020203" pitchFamily="34" charset="0"/>
                <a:cs typeface="Arial"/>
                <a:sym typeface="Arial"/>
              </a:rPr>
              <a:t>Provide instructions for assembly</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600" b="0" i="0" u="none" strike="noStrike" kern="0" cap="none" spc="0" normalizeH="0" baseline="0" noProof="0" dirty="0">
                <a:ln>
                  <a:noFill/>
                </a:ln>
                <a:solidFill>
                  <a:srgbClr val="31679B"/>
                </a:solidFill>
                <a:effectLst/>
                <a:uLnTx/>
                <a:uFillTx/>
                <a:latin typeface="Gadugi" panose="020B0502040204020203" pitchFamily="34" charset="0"/>
                <a:ea typeface="Gadugi" panose="020B0502040204020203" pitchFamily="34" charset="0"/>
                <a:cs typeface="Arial"/>
                <a:sym typeface="Arial"/>
              </a:rPr>
              <a:t>Provide materials to regulatory for submission</a:t>
            </a:r>
          </a:p>
          <a:p>
            <a:pPr marL="158249" marR="0" lvl="0" indent="-158249" algn="l" defTabSz="914400" rtl="0" eaLnBrk="1" fontAlgn="auto" latinLnBrk="0" hangingPunct="1">
              <a:lnSpc>
                <a:spcPct val="95000"/>
              </a:lnSpc>
              <a:spcBef>
                <a:spcPts val="368"/>
              </a:spcBef>
              <a:spcAft>
                <a:spcPts val="0"/>
              </a:spcAft>
              <a:buClr>
                <a:srgbClr val="000000"/>
              </a:buClr>
              <a:buSzTx/>
              <a:buFont typeface="Arial" panose="020B0604020202020204" pitchFamily="34" charset="0"/>
              <a:buChar char="•"/>
              <a:tabLst/>
              <a:defRPr/>
            </a:pPr>
            <a:endParaRPr kumimoji="0" lang="en-US" sz="1411" b="0" i="0" u="none" strike="noStrike" kern="0" cap="none" spc="0" normalizeH="0" baseline="0" noProof="0" dirty="0">
              <a:ln>
                <a:noFill/>
              </a:ln>
              <a:solidFill>
                <a:srgbClr val="002060"/>
              </a:solidFill>
              <a:effectLst/>
              <a:uLnTx/>
              <a:uFillTx/>
              <a:latin typeface="Arial"/>
              <a:cs typeface="Arial" panose="020B0604020202020204" pitchFamily="34" charset="0"/>
              <a:sym typeface="Arial"/>
            </a:endParaRPr>
          </a:p>
          <a:p>
            <a:pPr marL="0" marR="0" lvl="0" indent="0" algn="l" defTabSz="914400" rtl="0" eaLnBrk="1" fontAlgn="auto" latinLnBrk="0" hangingPunct="1">
              <a:lnSpc>
                <a:spcPct val="95000"/>
              </a:lnSpc>
              <a:spcBef>
                <a:spcPts val="368"/>
              </a:spcBef>
              <a:spcAft>
                <a:spcPts val="0"/>
              </a:spcAft>
              <a:buClr>
                <a:srgbClr val="000000"/>
              </a:buClr>
              <a:buSzTx/>
              <a:buFont typeface="Arial"/>
              <a:buNone/>
              <a:tabLst/>
              <a:defRPr/>
            </a:pPr>
            <a:endParaRPr kumimoji="0" lang="en-US" sz="1411" b="0" i="0" u="none" strike="noStrike" kern="0" cap="none" spc="0" normalizeH="0" baseline="0" noProof="0" dirty="0">
              <a:ln>
                <a:noFill/>
              </a:ln>
              <a:solidFill>
                <a:srgbClr val="002060"/>
              </a:solidFill>
              <a:effectLst/>
              <a:uLnTx/>
              <a:uFillTx/>
              <a:latin typeface="Arial"/>
              <a:cs typeface="Arial" panose="020B0604020202020204" pitchFamily="34" charset="0"/>
              <a:sym typeface="Arial"/>
            </a:endParaRPr>
          </a:p>
        </p:txBody>
      </p:sp>
      <p:cxnSp>
        <p:nvCxnSpPr>
          <p:cNvPr id="15" name="Straight Connector 14">
            <a:extLst>
              <a:ext uri="{FF2B5EF4-FFF2-40B4-BE49-F238E27FC236}">
                <a16:creationId xmlns:a16="http://schemas.microsoft.com/office/drawing/2014/main" id="{BEE3D70C-1216-416A-8AA1-F2E97566C6B5}"/>
              </a:ext>
            </a:extLst>
          </p:cNvPr>
          <p:cNvCxnSpPr>
            <a:cxnSpLocks/>
          </p:cNvCxnSpPr>
          <p:nvPr/>
        </p:nvCxnSpPr>
        <p:spPr>
          <a:xfrm flipH="1" flipV="1">
            <a:off x="5704183" y="1675500"/>
            <a:ext cx="23694" cy="3868049"/>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8286BEF-84EC-4999-B9FF-A16689662D16}"/>
              </a:ext>
            </a:extLst>
          </p:cNvPr>
          <p:cNvGrpSpPr/>
          <p:nvPr/>
        </p:nvGrpSpPr>
        <p:grpSpPr>
          <a:xfrm>
            <a:off x="6487819" y="1588068"/>
            <a:ext cx="5049672" cy="563743"/>
            <a:chOff x="9452571" y="1694180"/>
            <a:chExt cx="2171740" cy="421966"/>
          </a:xfrm>
        </p:grpSpPr>
        <p:sp>
          <p:nvSpPr>
            <p:cNvPr id="17" name="Snip Single Corner Rectangle 36">
              <a:extLst>
                <a:ext uri="{FF2B5EF4-FFF2-40B4-BE49-F238E27FC236}">
                  <a16:creationId xmlns:a16="http://schemas.microsoft.com/office/drawing/2014/main" id="{AC3AA8DB-D42E-490D-A34F-E6E291ED8843}"/>
                </a:ext>
              </a:extLst>
            </p:cNvPr>
            <p:cNvSpPr/>
            <p:nvPr/>
          </p:nvSpPr>
          <p:spPr>
            <a:xfrm rot="5400000" flipH="1" flipV="1">
              <a:off x="10327458" y="819293"/>
              <a:ext cx="421966" cy="2171740"/>
            </a:xfrm>
            <a:prstGeom prst="snip1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11" b="0" i="0" u="none" strike="noStrike" kern="0" cap="none" spc="0" normalizeH="0" baseline="0" noProof="0">
                <a:ln>
                  <a:noFill/>
                </a:ln>
                <a:solidFill>
                  <a:srgbClr val="545150"/>
                </a:solidFill>
                <a:effectLst/>
                <a:uLnTx/>
                <a:uFillTx/>
                <a:latin typeface="Arial"/>
                <a:ea typeface="+mn-ea"/>
                <a:cs typeface="Arial" panose="020B0604020202020204" pitchFamily="34" charset="0"/>
                <a:sym typeface="Arial"/>
              </a:endParaRPr>
            </a:p>
          </p:txBody>
        </p:sp>
        <p:sp>
          <p:nvSpPr>
            <p:cNvPr id="18" name="Rectangle 17">
              <a:extLst>
                <a:ext uri="{FF2B5EF4-FFF2-40B4-BE49-F238E27FC236}">
                  <a16:creationId xmlns:a16="http://schemas.microsoft.com/office/drawing/2014/main" id="{ECAEA844-7C7F-40DF-8FBD-51198DE3CD5D}"/>
                </a:ext>
              </a:extLst>
            </p:cNvPr>
            <p:cNvSpPr/>
            <p:nvPr/>
          </p:nvSpPr>
          <p:spPr>
            <a:xfrm>
              <a:off x="9648276" y="1806167"/>
              <a:ext cx="1882408" cy="264174"/>
            </a:xfrm>
            <a:prstGeom prst="rect">
              <a:avLst/>
            </a:prstGeom>
            <a:ln>
              <a:noFill/>
            </a:ln>
          </p:spPr>
          <p:txBody>
            <a:bodyPr wrap="square" lIns="0" tIns="0" rIns="0" bIns="0" anchor="ctr">
              <a:noAutofit/>
            </a:bodyPr>
            <a:lstStyle/>
            <a:p>
              <a:pPr marL="0" marR="0" lvl="0" indent="0" algn="ctr" defTabSz="492337" rtl="0" eaLnBrk="1" fontAlgn="base" latinLnBrk="0" hangingPunct="1">
                <a:lnSpc>
                  <a:spcPct val="90000"/>
                </a:lnSpc>
                <a:spcBef>
                  <a:spcPct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rPr>
                <a:t>Analysts at FDA</a:t>
              </a:r>
            </a:p>
          </p:txBody>
        </p:sp>
      </p:grpSp>
      <p:cxnSp>
        <p:nvCxnSpPr>
          <p:cNvPr id="19" name="Straight Connector 18">
            <a:extLst>
              <a:ext uri="{FF2B5EF4-FFF2-40B4-BE49-F238E27FC236}">
                <a16:creationId xmlns:a16="http://schemas.microsoft.com/office/drawing/2014/main" id="{7DEF6766-7175-486E-91FD-E2F60F437583}"/>
              </a:ext>
            </a:extLst>
          </p:cNvPr>
          <p:cNvCxnSpPr>
            <a:cxnSpLocks/>
          </p:cNvCxnSpPr>
          <p:nvPr/>
        </p:nvCxnSpPr>
        <p:spPr>
          <a:xfrm flipV="1">
            <a:off x="11537492" y="1865448"/>
            <a:ext cx="0" cy="3678102"/>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C6A46CAB-9BBC-4AD9-A9EC-2C16FF2BA47E}"/>
              </a:ext>
            </a:extLst>
          </p:cNvPr>
          <p:cNvSpPr/>
          <p:nvPr/>
        </p:nvSpPr>
        <p:spPr>
          <a:xfrm>
            <a:off x="6693130" y="2230246"/>
            <a:ext cx="4483084" cy="1369223"/>
          </a:xfrm>
          <a:prstGeom prst="rect">
            <a:avLst/>
          </a:prstGeom>
        </p:spPr>
        <p:txBody>
          <a:bodyPr wrap="square" lIns="0" tIns="0" rIns="0" bIns="0">
            <a:no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600" b="0" i="0" u="none" strike="noStrike" kern="0" cap="none" spc="0" normalizeH="0" baseline="0" noProof="0" dirty="0">
                <a:ln>
                  <a:noFill/>
                </a:ln>
                <a:solidFill>
                  <a:srgbClr val="31679B"/>
                </a:solidFill>
                <a:effectLst/>
                <a:uLnTx/>
                <a:uFillTx/>
                <a:latin typeface="Gadugi" panose="020B0502040204020203" pitchFamily="34" charset="0"/>
                <a:ea typeface="Gadugi" panose="020B0502040204020203" pitchFamily="34" charset="0"/>
                <a:cs typeface="Arial"/>
                <a:sym typeface="Arial"/>
              </a:rPr>
              <a:t>Receive materials as part of a submission</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600" b="0" i="0" u="none" strike="noStrike" kern="0" cap="none" spc="0" normalizeH="0" baseline="0" noProof="0" dirty="0">
                <a:ln>
                  <a:noFill/>
                </a:ln>
                <a:solidFill>
                  <a:srgbClr val="31679B"/>
                </a:solidFill>
                <a:effectLst/>
                <a:uLnTx/>
                <a:uFillTx/>
                <a:latin typeface="Gadugi" panose="020B0502040204020203" pitchFamily="34" charset="0"/>
                <a:ea typeface="Gadugi" panose="020B0502040204020203" pitchFamily="34" charset="0"/>
                <a:cs typeface="Arial"/>
                <a:sym typeface="Arial"/>
              </a:rPr>
              <a:t>May have to look in multiple locations to find the materials</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600" b="0" i="0" u="none" strike="noStrike" kern="0" cap="none" spc="0" normalizeH="0" baseline="0" noProof="0" dirty="0">
                <a:ln>
                  <a:noFill/>
                </a:ln>
                <a:solidFill>
                  <a:srgbClr val="31679B"/>
                </a:solidFill>
                <a:effectLst/>
                <a:uLnTx/>
                <a:uFillTx/>
                <a:latin typeface="Gadugi" panose="020B0502040204020203" pitchFamily="34" charset="0"/>
                <a:ea typeface="Gadugi" panose="020B0502040204020203" pitchFamily="34" charset="0"/>
                <a:cs typeface="Arial"/>
                <a:sym typeface="Arial"/>
              </a:rPr>
              <a:t>Follow the instructions provided by a sponsor</a:t>
            </a:r>
          </a:p>
          <a:p>
            <a:pPr marL="285750" marR="0" lvl="1"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600" b="0" i="0" u="none" strike="noStrike" kern="0" cap="none" spc="0" normalizeH="0" baseline="0" noProof="0" dirty="0">
                <a:ln>
                  <a:noFill/>
                </a:ln>
                <a:solidFill>
                  <a:srgbClr val="31679B"/>
                </a:solidFill>
                <a:effectLst/>
                <a:uLnTx/>
                <a:uFillTx/>
                <a:latin typeface="Gadugi" panose="020B0502040204020203" pitchFamily="34" charset="0"/>
                <a:ea typeface="Gadugi" panose="020B0502040204020203" pitchFamily="34" charset="0"/>
                <a:cs typeface="Arial"/>
                <a:sym typeface="Arial"/>
              </a:rPr>
              <a:t>Identify what datasets are need to recreate and review and analysis</a:t>
            </a:r>
          </a:p>
          <a:p>
            <a:pPr marL="285750" marR="0" lvl="1"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600" b="0" i="0" u="none" strike="noStrike" kern="0" cap="none" spc="0" normalizeH="0" baseline="0" noProof="0" dirty="0">
                <a:ln>
                  <a:noFill/>
                </a:ln>
                <a:solidFill>
                  <a:srgbClr val="31679B"/>
                </a:solidFill>
                <a:effectLst/>
                <a:uLnTx/>
                <a:uFillTx/>
                <a:latin typeface="Gadugi" panose="020B0502040204020203" pitchFamily="34" charset="0"/>
                <a:ea typeface="Gadugi" panose="020B0502040204020203" pitchFamily="34" charset="0"/>
                <a:cs typeface="Arial"/>
                <a:sym typeface="Arial"/>
              </a:rPr>
              <a:t>Rename files, and at times, create a directory structure</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600" b="0" i="0" u="none" strike="noStrike" kern="0" cap="none" spc="0" normalizeH="0" baseline="0" noProof="0" dirty="0">
                <a:ln>
                  <a:noFill/>
                </a:ln>
                <a:solidFill>
                  <a:srgbClr val="31679B"/>
                </a:solidFill>
                <a:effectLst/>
                <a:uLnTx/>
                <a:uFillTx/>
                <a:latin typeface="Gadugi" panose="020B0502040204020203" pitchFamily="34" charset="0"/>
                <a:ea typeface="Gadugi" panose="020B0502040204020203" pitchFamily="34" charset="0"/>
                <a:cs typeface="Arial"/>
                <a:sym typeface="Arial"/>
              </a:rPr>
              <a:t>Identify problems that arise or send information requests to sponsors</a:t>
            </a:r>
          </a:p>
          <a:p>
            <a:pPr marL="158249" marR="0" lvl="0" indent="-158249" algn="l" defTabSz="914400" rtl="0" eaLnBrk="1" fontAlgn="auto" latinLnBrk="0" hangingPunct="1">
              <a:lnSpc>
                <a:spcPct val="95000"/>
              </a:lnSpc>
              <a:spcBef>
                <a:spcPts val="368"/>
              </a:spcBef>
              <a:spcAft>
                <a:spcPts val="0"/>
              </a:spcAft>
              <a:buClr>
                <a:srgbClr val="000000"/>
              </a:buClr>
              <a:buSzTx/>
              <a:buFont typeface="Arial" panose="020B0604020202020204" pitchFamily="34" charset="0"/>
              <a:buChar char="•"/>
              <a:tabLst/>
              <a:defRPr/>
            </a:pPr>
            <a:endParaRPr kumimoji="0" lang="en-US" sz="2000" b="0" i="0" u="none" strike="noStrike" kern="0" cap="none" spc="0" normalizeH="0" baseline="0" noProof="0" dirty="0">
              <a:ln>
                <a:noFill/>
              </a:ln>
              <a:solidFill>
                <a:srgbClr val="000000">
                  <a:lumMod val="75000"/>
                  <a:lumOff val="25000"/>
                </a:srgbClr>
              </a:solidFill>
              <a:effectLst/>
              <a:uLnTx/>
              <a:uFillTx/>
              <a:latin typeface="Arial"/>
              <a:cs typeface="Arial" panose="020B0604020202020204" pitchFamily="34" charset="0"/>
              <a:sym typeface="Arial"/>
            </a:endParaRPr>
          </a:p>
        </p:txBody>
      </p:sp>
      <p:cxnSp>
        <p:nvCxnSpPr>
          <p:cNvPr id="22" name="Straight Connector 21">
            <a:extLst>
              <a:ext uri="{FF2B5EF4-FFF2-40B4-BE49-F238E27FC236}">
                <a16:creationId xmlns:a16="http://schemas.microsoft.com/office/drawing/2014/main" id="{9232254F-6502-4A29-8E2F-C7181BA5340C}"/>
              </a:ext>
            </a:extLst>
          </p:cNvPr>
          <p:cNvCxnSpPr>
            <a:cxnSpLocks/>
          </p:cNvCxnSpPr>
          <p:nvPr/>
        </p:nvCxnSpPr>
        <p:spPr>
          <a:xfrm flipH="1" flipV="1">
            <a:off x="581632" y="1675500"/>
            <a:ext cx="31575" cy="386805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DBCD374-CBF7-445C-AC22-0E2C7EF22B63}"/>
              </a:ext>
            </a:extLst>
          </p:cNvPr>
          <p:cNvCxnSpPr>
            <a:cxnSpLocks/>
          </p:cNvCxnSpPr>
          <p:nvPr/>
        </p:nvCxnSpPr>
        <p:spPr>
          <a:xfrm flipV="1">
            <a:off x="6487819" y="1809680"/>
            <a:ext cx="0" cy="3733869"/>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4" name="Content Placeholder 2">
            <a:extLst>
              <a:ext uri="{FF2B5EF4-FFF2-40B4-BE49-F238E27FC236}">
                <a16:creationId xmlns:a16="http://schemas.microsoft.com/office/drawing/2014/main" id="{B89FF280-591B-4742-8EA4-4400B1BC5B71}"/>
              </a:ext>
            </a:extLst>
          </p:cNvPr>
          <p:cNvSpPr>
            <a:spLocks noGrp="1"/>
          </p:cNvSpPr>
          <p:nvPr>
            <p:ph idx="1"/>
          </p:nvPr>
        </p:nvSpPr>
        <p:spPr>
          <a:xfrm>
            <a:off x="581632" y="5817064"/>
            <a:ext cx="11345471" cy="563744"/>
          </a:xfrm>
        </p:spPr>
        <p:txBody>
          <a:bodyPr>
            <a:normAutofit/>
          </a:bodyPr>
          <a:lstStyle/>
          <a:p>
            <a:pPr marL="285750" lvl="1" indent="-285750">
              <a:lnSpc>
                <a:spcPct val="110000"/>
              </a:lnSpc>
              <a:spcBef>
                <a:spcPts val="0"/>
              </a:spcBef>
              <a:buClr>
                <a:srgbClr val="000000"/>
              </a:buClr>
              <a:buFont typeface="Arial" panose="020B0604020202020204" pitchFamily="34" charset="0"/>
              <a:buChar char="•"/>
            </a:pPr>
            <a:r>
              <a:rPr lang="en-US" sz="1600" dirty="0">
                <a:solidFill>
                  <a:srgbClr val="31679B"/>
                </a:solidFill>
                <a:latin typeface="Gadugi" panose="020B0502040204020203" pitchFamily="34" charset="0"/>
                <a:ea typeface="Gadugi" panose="020B0502040204020203" pitchFamily="34" charset="0"/>
                <a:cs typeface="Arial"/>
                <a:sym typeface="Arial"/>
              </a:rPr>
              <a:t>Multiple steps requiring renaming, disassembling, and reassembling </a:t>
            </a:r>
          </a:p>
        </p:txBody>
      </p:sp>
    </p:spTree>
    <p:extLst>
      <p:ext uri="{BB962C8B-B14F-4D97-AF65-F5344CB8AC3E}">
        <p14:creationId xmlns:p14="http://schemas.microsoft.com/office/powerpoint/2010/main" val="240427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210122" y="160215"/>
            <a:ext cx="10736614" cy="926020"/>
          </a:xfrm>
        </p:spPr>
        <p:txBody>
          <a:bodyPr>
            <a:noAutofit/>
          </a:bodyPr>
          <a:lstStyle/>
          <a:p>
            <a:r>
              <a:rPr lang="en-US" altLang="en-US" sz="2800" b="1" dirty="0">
                <a:solidFill>
                  <a:srgbClr val="12355B"/>
                </a:solidFill>
                <a:latin typeface="Century Gothic" panose="020B0502020202020204" pitchFamily="34" charset="0"/>
                <a:cs typeface="Arial"/>
              </a:rPr>
              <a:t>How Population PK Modeling and Simulation Studies Are Evaluated </a:t>
            </a:r>
          </a:p>
        </p:txBody>
      </p:sp>
      <p:sp>
        <p:nvSpPr>
          <p:cNvPr id="16389" name="Rectangle 7"/>
          <p:cNvSpPr>
            <a:spLocks noChangeArrowheads="1"/>
          </p:cNvSpPr>
          <p:nvPr/>
        </p:nvSpPr>
        <p:spPr bwMode="auto">
          <a:xfrm>
            <a:off x="261059" y="2805224"/>
            <a:ext cx="1421854" cy="83819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200">
                <a:solidFill>
                  <a:schemeClr val="tx1"/>
                </a:solidFill>
                <a:latin typeface="Cambria" pitchFamily="18" charset="0"/>
                <a:cs typeface="Arial" charset="0"/>
              </a:defRPr>
            </a:lvl1pPr>
            <a:lvl2pPr marL="742950" indent="-285750" eaLnBrk="0" hangingPunct="0">
              <a:spcBef>
                <a:spcPct val="20000"/>
              </a:spcBef>
              <a:buChar char="–"/>
              <a:defRPr sz="2000">
                <a:solidFill>
                  <a:schemeClr val="tx1"/>
                </a:solidFill>
                <a:latin typeface="Cambria" pitchFamily="18" charset="0"/>
                <a:cs typeface="Arial" charset="0"/>
              </a:defRPr>
            </a:lvl2pPr>
            <a:lvl3pPr marL="1143000" indent="-228600" eaLnBrk="0" hangingPunct="0">
              <a:spcBef>
                <a:spcPct val="20000"/>
              </a:spcBef>
              <a:buChar char="•"/>
              <a:defRPr>
                <a:solidFill>
                  <a:schemeClr val="tx1"/>
                </a:solidFill>
                <a:latin typeface="Cambria" pitchFamily="18" charset="0"/>
                <a:cs typeface="Arial" charset="0"/>
              </a:defRPr>
            </a:lvl3pPr>
            <a:lvl4pPr marL="1600200" indent="-228600" eaLnBrk="0" hangingPunct="0">
              <a:spcBef>
                <a:spcPct val="20000"/>
              </a:spcBef>
              <a:buChar char="–"/>
              <a:defRPr sz="1600">
                <a:solidFill>
                  <a:schemeClr val="tx1"/>
                </a:solidFill>
                <a:latin typeface="Cambria" pitchFamily="18" charset="0"/>
                <a:cs typeface="Arial" charset="0"/>
              </a:defRPr>
            </a:lvl4pPr>
            <a:lvl5pPr marL="2057400" indent="-228600" eaLnBrk="0" hangingPunct="0">
              <a:spcBef>
                <a:spcPct val="20000"/>
              </a:spcBef>
              <a:buChar char="»"/>
              <a:defRPr sz="1600">
                <a:solidFill>
                  <a:schemeClr val="tx1"/>
                </a:solidFill>
                <a:latin typeface="Cambria" pitchFamily="18" charset="0"/>
                <a:cs typeface="Arial" charset="0"/>
              </a:defRPr>
            </a:lvl5pPr>
            <a:lvl6pPr marL="2514600" indent="-228600" eaLnBrk="0" fontAlgn="base" hangingPunct="0">
              <a:spcBef>
                <a:spcPct val="20000"/>
              </a:spcBef>
              <a:spcAft>
                <a:spcPct val="0"/>
              </a:spcAft>
              <a:buChar char="»"/>
              <a:defRPr sz="1600">
                <a:solidFill>
                  <a:schemeClr val="tx1"/>
                </a:solidFill>
                <a:latin typeface="Cambria" pitchFamily="18" charset="0"/>
                <a:cs typeface="Arial" charset="0"/>
              </a:defRPr>
            </a:lvl6pPr>
            <a:lvl7pPr marL="2971800" indent="-228600" eaLnBrk="0" fontAlgn="base" hangingPunct="0">
              <a:spcBef>
                <a:spcPct val="20000"/>
              </a:spcBef>
              <a:spcAft>
                <a:spcPct val="0"/>
              </a:spcAft>
              <a:buChar char="»"/>
              <a:defRPr sz="1600">
                <a:solidFill>
                  <a:schemeClr val="tx1"/>
                </a:solidFill>
                <a:latin typeface="Cambria" pitchFamily="18" charset="0"/>
                <a:cs typeface="Arial" charset="0"/>
              </a:defRPr>
            </a:lvl7pPr>
            <a:lvl8pPr marL="3429000" indent="-228600" eaLnBrk="0" fontAlgn="base" hangingPunct="0">
              <a:spcBef>
                <a:spcPct val="20000"/>
              </a:spcBef>
              <a:spcAft>
                <a:spcPct val="0"/>
              </a:spcAft>
              <a:buChar char="»"/>
              <a:defRPr sz="1600">
                <a:solidFill>
                  <a:schemeClr val="tx1"/>
                </a:solidFill>
                <a:latin typeface="Cambria" pitchFamily="18" charset="0"/>
                <a:cs typeface="Arial" charset="0"/>
              </a:defRPr>
            </a:lvl8pPr>
            <a:lvl9pPr marL="3886200" indent="-228600" eaLnBrk="0" fontAlgn="base" hangingPunct="0">
              <a:spcBef>
                <a:spcPct val="20000"/>
              </a:spcBef>
              <a:spcAft>
                <a:spcPct val="0"/>
              </a:spcAft>
              <a:buChar char="»"/>
              <a:defRPr sz="1600">
                <a:solidFill>
                  <a:schemeClr val="tx1"/>
                </a:solidFill>
                <a:latin typeface="Cambria" pitchFamily="18" charset="0"/>
                <a:cs typeface="Arial" charset="0"/>
              </a:defRPr>
            </a:lvl9pPr>
          </a:lstStyle>
          <a:p>
            <a:pPr marL="0" marR="0" lvl="0" indent="0" algn="l" defTabSz="914400" rtl="0" eaLnBrk="1" fontAlgn="auto" latinLnBrk="0" hangingPunct="1">
              <a:lnSpc>
                <a:spcPct val="100000"/>
              </a:lnSpc>
              <a:spcBef>
                <a:spcPct val="0"/>
              </a:spcBef>
              <a:spcAft>
                <a:spcPts val="0"/>
              </a:spcAft>
              <a:buClr>
                <a:srgbClr val="000000"/>
              </a:buClr>
              <a:buSzTx/>
              <a:buFontTx/>
              <a:buNone/>
              <a:tabLst/>
              <a:defRPr/>
            </a:pPr>
            <a:endParaRPr kumimoji="0" lang="en-US" altLang="en-US" sz="2200" b="0" i="0" u="none" strike="noStrike" kern="0" cap="none" spc="0" normalizeH="0" baseline="0" noProof="0">
              <a:ln>
                <a:noFill/>
              </a:ln>
              <a:solidFill>
                <a:srgbClr val="FFFFFF"/>
              </a:solidFill>
              <a:effectLst/>
              <a:uLnTx/>
              <a:uFillTx/>
              <a:latin typeface="Cambria" pitchFamily="18" charset="0"/>
              <a:cs typeface="Arial" charset="0"/>
              <a:sym typeface="Arial"/>
            </a:endParaRPr>
          </a:p>
        </p:txBody>
      </p:sp>
      <p:sp>
        <p:nvSpPr>
          <p:cNvPr id="16390" name="Text Box 8"/>
          <p:cNvSpPr txBox="1">
            <a:spLocks noChangeArrowheads="1"/>
          </p:cNvSpPr>
          <p:nvPr/>
        </p:nvSpPr>
        <p:spPr bwMode="auto">
          <a:xfrm>
            <a:off x="438795" y="2984591"/>
            <a:ext cx="13270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2200">
                <a:solidFill>
                  <a:schemeClr val="tx1"/>
                </a:solidFill>
                <a:latin typeface="Cambria" pitchFamily="18" charset="0"/>
                <a:cs typeface="Arial" charset="0"/>
              </a:defRPr>
            </a:lvl1pPr>
            <a:lvl2pPr marL="742950" indent="-285750" eaLnBrk="0" hangingPunct="0">
              <a:spcBef>
                <a:spcPct val="20000"/>
              </a:spcBef>
              <a:buChar char="–"/>
              <a:defRPr sz="2000">
                <a:solidFill>
                  <a:schemeClr val="tx1"/>
                </a:solidFill>
                <a:latin typeface="Cambria" pitchFamily="18" charset="0"/>
                <a:cs typeface="Arial" charset="0"/>
              </a:defRPr>
            </a:lvl2pPr>
            <a:lvl3pPr marL="1143000" indent="-228600" eaLnBrk="0" hangingPunct="0">
              <a:spcBef>
                <a:spcPct val="20000"/>
              </a:spcBef>
              <a:buChar char="•"/>
              <a:defRPr>
                <a:solidFill>
                  <a:schemeClr val="tx1"/>
                </a:solidFill>
                <a:latin typeface="Cambria" pitchFamily="18" charset="0"/>
                <a:cs typeface="Arial" charset="0"/>
              </a:defRPr>
            </a:lvl3pPr>
            <a:lvl4pPr marL="1600200" indent="-228600" eaLnBrk="0" hangingPunct="0">
              <a:spcBef>
                <a:spcPct val="20000"/>
              </a:spcBef>
              <a:buChar char="–"/>
              <a:defRPr sz="1600">
                <a:solidFill>
                  <a:schemeClr val="tx1"/>
                </a:solidFill>
                <a:latin typeface="Cambria" pitchFamily="18" charset="0"/>
                <a:cs typeface="Arial" charset="0"/>
              </a:defRPr>
            </a:lvl4pPr>
            <a:lvl5pPr marL="2057400" indent="-228600" eaLnBrk="0" hangingPunct="0">
              <a:spcBef>
                <a:spcPct val="20000"/>
              </a:spcBef>
              <a:buChar char="»"/>
              <a:defRPr sz="1600">
                <a:solidFill>
                  <a:schemeClr val="tx1"/>
                </a:solidFill>
                <a:latin typeface="Cambria" pitchFamily="18" charset="0"/>
                <a:cs typeface="Arial" charset="0"/>
              </a:defRPr>
            </a:lvl5pPr>
            <a:lvl6pPr marL="2514600" indent="-228600" eaLnBrk="0" fontAlgn="base" hangingPunct="0">
              <a:spcBef>
                <a:spcPct val="20000"/>
              </a:spcBef>
              <a:spcAft>
                <a:spcPct val="0"/>
              </a:spcAft>
              <a:buChar char="»"/>
              <a:defRPr sz="1600">
                <a:solidFill>
                  <a:schemeClr val="tx1"/>
                </a:solidFill>
                <a:latin typeface="Cambria" pitchFamily="18" charset="0"/>
                <a:cs typeface="Arial" charset="0"/>
              </a:defRPr>
            </a:lvl6pPr>
            <a:lvl7pPr marL="2971800" indent="-228600" eaLnBrk="0" fontAlgn="base" hangingPunct="0">
              <a:spcBef>
                <a:spcPct val="20000"/>
              </a:spcBef>
              <a:spcAft>
                <a:spcPct val="0"/>
              </a:spcAft>
              <a:buChar char="»"/>
              <a:defRPr sz="1600">
                <a:solidFill>
                  <a:schemeClr val="tx1"/>
                </a:solidFill>
                <a:latin typeface="Cambria" pitchFamily="18" charset="0"/>
                <a:cs typeface="Arial" charset="0"/>
              </a:defRPr>
            </a:lvl7pPr>
            <a:lvl8pPr marL="3429000" indent="-228600" eaLnBrk="0" fontAlgn="base" hangingPunct="0">
              <a:spcBef>
                <a:spcPct val="20000"/>
              </a:spcBef>
              <a:spcAft>
                <a:spcPct val="0"/>
              </a:spcAft>
              <a:buChar char="»"/>
              <a:defRPr sz="1600">
                <a:solidFill>
                  <a:schemeClr val="tx1"/>
                </a:solidFill>
                <a:latin typeface="Cambria" pitchFamily="18" charset="0"/>
                <a:cs typeface="Arial" charset="0"/>
              </a:defRPr>
            </a:lvl8pPr>
            <a:lvl9pPr marL="3886200" indent="-228600" eaLnBrk="0" fontAlgn="base" hangingPunct="0">
              <a:spcBef>
                <a:spcPct val="20000"/>
              </a:spcBef>
              <a:spcAft>
                <a:spcPct val="0"/>
              </a:spcAft>
              <a:buChar char="»"/>
              <a:defRPr sz="1600">
                <a:solidFill>
                  <a:schemeClr val="tx1"/>
                </a:solidFill>
                <a:latin typeface="Cambria" pitchFamily="18" charset="0"/>
                <a:cs typeface="Arial" charset="0"/>
              </a:defRPr>
            </a:lvl9pPr>
          </a:lstStyle>
          <a:p>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r>
              <a:rPr kumimoji="0" lang="en-US" altLang="en-US" sz="1800" b="0" i="0" u="none" strike="noStrike" kern="0" cap="none" spc="0" normalizeH="0" baseline="0" noProof="0" dirty="0">
                <a:ln>
                  <a:noFill/>
                </a:ln>
                <a:solidFill>
                  <a:srgbClr val="FFFFFF"/>
                </a:solidFill>
                <a:effectLst/>
                <a:uLnTx/>
                <a:uFillTx/>
                <a:latin typeface="Gadugi" panose="020B0502040204020203" pitchFamily="34" charset="0"/>
                <a:ea typeface="Gadugi" panose="020B0502040204020203" pitchFamily="34" charset="0"/>
                <a:cs typeface="Arial"/>
                <a:sym typeface="Arial"/>
              </a:rPr>
              <a:t>PC</a:t>
            </a:r>
          </a:p>
        </p:txBody>
      </p:sp>
      <p:sp>
        <p:nvSpPr>
          <p:cNvPr id="16391" name="Rectangle 9"/>
          <p:cNvSpPr>
            <a:spLocks noChangeArrowheads="1"/>
          </p:cNvSpPr>
          <p:nvPr/>
        </p:nvSpPr>
        <p:spPr bwMode="auto">
          <a:xfrm>
            <a:off x="261059" y="3651767"/>
            <a:ext cx="1421854" cy="83819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200">
                <a:solidFill>
                  <a:schemeClr val="tx1"/>
                </a:solidFill>
                <a:latin typeface="Cambria" pitchFamily="18" charset="0"/>
                <a:cs typeface="Arial" charset="0"/>
              </a:defRPr>
            </a:lvl1pPr>
            <a:lvl2pPr marL="742950" indent="-285750" eaLnBrk="0" hangingPunct="0">
              <a:spcBef>
                <a:spcPct val="20000"/>
              </a:spcBef>
              <a:buChar char="–"/>
              <a:defRPr sz="2000">
                <a:solidFill>
                  <a:schemeClr val="tx1"/>
                </a:solidFill>
                <a:latin typeface="Cambria" pitchFamily="18" charset="0"/>
                <a:cs typeface="Arial" charset="0"/>
              </a:defRPr>
            </a:lvl2pPr>
            <a:lvl3pPr marL="1143000" indent="-228600" eaLnBrk="0" hangingPunct="0">
              <a:spcBef>
                <a:spcPct val="20000"/>
              </a:spcBef>
              <a:buChar char="•"/>
              <a:defRPr>
                <a:solidFill>
                  <a:schemeClr val="tx1"/>
                </a:solidFill>
                <a:latin typeface="Cambria" pitchFamily="18" charset="0"/>
                <a:cs typeface="Arial" charset="0"/>
              </a:defRPr>
            </a:lvl3pPr>
            <a:lvl4pPr marL="1600200" indent="-228600" eaLnBrk="0" hangingPunct="0">
              <a:spcBef>
                <a:spcPct val="20000"/>
              </a:spcBef>
              <a:buChar char="–"/>
              <a:defRPr sz="1600">
                <a:solidFill>
                  <a:schemeClr val="tx1"/>
                </a:solidFill>
                <a:latin typeface="Cambria" pitchFamily="18" charset="0"/>
                <a:cs typeface="Arial" charset="0"/>
              </a:defRPr>
            </a:lvl4pPr>
            <a:lvl5pPr marL="2057400" indent="-228600" eaLnBrk="0" hangingPunct="0">
              <a:spcBef>
                <a:spcPct val="20000"/>
              </a:spcBef>
              <a:buChar char="»"/>
              <a:defRPr sz="1600">
                <a:solidFill>
                  <a:schemeClr val="tx1"/>
                </a:solidFill>
                <a:latin typeface="Cambria" pitchFamily="18" charset="0"/>
                <a:cs typeface="Arial" charset="0"/>
              </a:defRPr>
            </a:lvl5pPr>
            <a:lvl6pPr marL="2514600" indent="-228600" eaLnBrk="0" fontAlgn="base" hangingPunct="0">
              <a:spcBef>
                <a:spcPct val="20000"/>
              </a:spcBef>
              <a:spcAft>
                <a:spcPct val="0"/>
              </a:spcAft>
              <a:buChar char="»"/>
              <a:defRPr sz="1600">
                <a:solidFill>
                  <a:schemeClr val="tx1"/>
                </a:solidFill>
                <a:latin typeface="Cambria" pitchFamily="18" charset="0"/>
                <a:cs typeface="Arial" charset="0"/>
              </a:defRPr>
            </a:lvl6pPr>
            <a:lvl7pPr marL="2971800" indent="-228600" eaLnBrk="0" fontAlgn="base" hangingPunct="0">
              <a:spcBef>
                <a:spcPct val="20000"/>
              </a:spcBef>
              <a:spcAft>
                <a:spcPct val="0"/>
              </a:spcAft>
              <a:buChar char="»"/>
              <a:defRPr sz="1600">
                <a:solidFill>
                  <a:schemeClr val="tx1"/>
                </a:solidFill>
                <a:latin typeface="Cambria" pitchFamily="18" charset="0"/>
                <a:cs typeface="Arial" charset="0"/>
              </a:defRPr>
            </a:lvl7pPr>
            <a:lvl8pPr marL="3429000" indent="-228600" eaLnBrk="0" fontAlgn="base" hangingPunct="0">
              <a:spcBef>
                <a:spcPct val="20000"/>
              </a:spcBef>
              <a:spcAft>
                <a:spcPct val="0"/>
              </a:spcAft>
              <a:buChar char="»"/>
              <a:defRPr sz="1600">
                <a:solidFill>
                  <a:schemeClr val="tx1"/>
                </a:solidFill>
                <a:latin typeface="Cambria" pitchFamily="18" charset="0"/>
                <a:cs typeface="Arial" charset="0"/>
              </a:defRPr>
            </a:lvl8pPr>
            <a:lvl9pPr marL="3886200" indent="-228600" eaLnBrk="0" fontAlgn="base" hangingPunct="0">
              <a:spcBef>
                <a:spcPct val="20000"/>
              </a:spcBef>
              <a:spcAft>
                <a:spcPct val="0"/>
              </a:spcAft>
              <a:buChar char="»"/>
              <a:defRPr sz="1600">
                <a:solidFill>
                  <a:schemeClr val="tx1"/>
                </a:solidFill>
                <a:latin typeface="Cambria" pitchFamily="18" charset="0"/>
                <a:cs typeface="Arial" charset="0"/>
              </a:defRPr>
            </a:lvl9pPr>
          </a:lstStyle>
          <a:p>
            <a:pPr marL="0" marR="0" lvl="0" indent="0" algn="l" defTabSz="914400" rtl="0" eaLnBrk="1" fontAlgn="auto" latinLnBrk="0" hangingPunct="1">
              <a:lnSpc>
                <a:spcPct val="100000"/>
              </a:lnSpc>
              <a:spcBef>
                <a:spcPct val="0"/>
              </a:spcBef>
              <a:spcAft>
                <a:spcPts val="0"/>
              </a:spcAft>
              <a:buClr>
                <a:srgbClr val="000000"/>
              </a:buClr>
              <a:buSzTx/>
              <a:buFontTx/>
              <a:buNone/>
              <a:tabLst/>
              <a:defRPr/>
            </a:pPr>
            <a:endParaRPr kumimoji="0" lang="en-US" altLang="en-US" sz="2200" b="0" i="0" u="none" strike="noStrike" kern="0" cap="none" spc="0" normalizeH="0" baseline="0" noProof="0">
              <a:ln>
                <a:noFill/>
              </a:ln>
              <a:solidFill>
                <a:srgbClr val="FFFFFF"/>
              </a:solidFill>
              <a:effectLst/>
              <a:uLnTx/>
              <a:uFillTx/>
              <a:latin typeface="Cambria" pitchFamily="18" charset="0"/>
              <a:cs typeface="Arial" charset="0"/>
              <a:sym typeface="Arial"/>
            </a:endParaRPr>
          </a:p>
        </p:txBody>
      </p:sp>
      <p:sp>
        <p:nvSpPr>
          <p:cNvPr id="16392" name="Rectangle 10"/>
          <p:cNvSpPr>
            <a:spLocks noChangeArrowheads="1"/>
          </p:cNvSpPr>
          <p:nvPr/>
        </p:nvSpPr>
        <p:spPr bwMode="auto">
          <a:xfrm>
            <a:off x="261059" y="4405424"/>
            <a:ext cx="1421854" cy="83819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200">
                <a:solidFill>
                  <a:schemeClr val="tx1"/>
                </a:solidFill>
                <a:latin typeface="Cambria" pitchFamily="18" charset="0"/>
                <a:cs typeface="Arial" charset="0"/>
              </a:defRPr>
            </a:lvl1pPr>
            <a:lvl2pPr marL="742950" indent="-285750" eaLnBrk="0" hangingPunct="0">
              <a:spcBef>
                <a:spcPct val="20000"/>
              </a:spcBef>
              <a:buChar char="–"/>
              <a:defRPr sz="2000">
                <a:solidFill>
                  <a:schemeClr val="tx1"/>
                </a:solidFill>
                <a:latin typeface="Cambria" pitchFamily="18" charset="0"/>
                <a:cs typeface="Arial" charset="0"/>
              </a:defRPr>
            </a:lvl2pPr>
            <a:lvl3pPr marL="1143000" indent="-228600" eaLnBrk="0" hangingPunct="0">
              <a:spcBef>
                <a:spcPct val="20000"/>
              </a:spcBef>
              <a:buChar char="•"/>
              <a:defRPr>
                <a:solidFill>
                  <a:schemeClr val="tx1"/>
                </a:solidFill>
                <a:latin typeface="Cambria" pitchFamily="18" charset="0"/>
                <a:cs typeface="Arial" charset="0"/>
              </a:defRPr>
            </a:lvl3pPr>
            <a:lvl4pPr marL="1600200" indent="-228600" eaLnBrk="0" hangingPunct="0">
              <a:spcBef>
                <a:spcPct val="20000"/>
              </a:spcBef>
              <a:buChar char="–"/>
              <a:defRPr sz="1600">
                <a:solidFill>
                  <a:schemeClr val="tx1"/>
                </a:solidFill>
                <a:latin typeface="Cambria" pitchFamily="18" charset="0"/>
                <a:cs typeface="Arial" charset="0"/>
              </a:defRPr>
            </a:lvl4pPr>
            <a:lvl5pPr marL="2057400" indent="-228600" eaLnBrk="0" hangingPunct="0">
              <a:spcBef>
                <a:spcPct val="20000"/>
              </a:spcBef>
              <a:buChar char="»"/>
              <a:defRPr sz="1600">
                <a:solidFill>
                  <a:schemeClr val="tx1"/>
                </a:solidFill>
                <a:latin typeface="Cambria" pitchFamily="18" charset="0"/>
                <a:cs typeface="Arial" charset="0"/>
              </a:defRPr>
            </a:lvl5pPr>
            <a:lvl6pPr marL="2514600" indent="-228600" eaLnBrk="0" fontAlgn="base" hangingPunct="0">
              <a:spcBef>
                <a:spcPct val="20000"/>
              </a:spcBef>
              <a:spcAft>
                <a:spcPct val="0"/>
              </a:spcAft>
              <a:buChar char="»"/>
              <a:defRPr sz="1600">
                <a:solidFill>
                  <a:schemeClr val="tx1"/>
                </a:solidFill>
                <a:latin typeface="Cambria" pitchFamily="18" charset="0"/>
                <a:cs typeface="Arial" charset="0"/>
              </a:defRPr>
            </a:lvl6pPr>
            <a:lvl7pPr marL="2971800" indent="-228600" eaLnBrk="0" fontAlgn="base" hangingPunct="0">
              <a:spcBef>
                <a:spcPct val="20000"/>
              </a:spcBef>
              <a:spcAft>
                <a:spcPct val="0"/>
              </a:spcAft>
              <a:buChar char="»"/>
              <a:defRPr sz="1600">
                <a:solidFill>
                  <a:schemeClr val="tx1"/>
                </a:solidFill>
                <a:latin typeface="Cambria" pitchFamily="18" charset="0"/>
                <a:cs typeface="Arial" charset="0"/>
              </a:defRPr>
            </a:lvl7pPr>
            <a:lvl8pPr marL="3429000" indent="-228600" eaLnBrk="0" fontAlgn="base" hangingPunct="0">
              <a:spcBef>
                <a:spcPct val="20000"/>
              </a:spcBef>
              <a:spcAft>
                <a:spcPct val="0"/>
              </a:spcAft>
              <a:buChar char="»"/>
              <a:defRPr sz="1600">
                <a:solidFill>
                  <a:schemeClr val="tx1"/>
                </a:solidFill>
                <a:latin typeface="Cambria" pitchFamily="18" charset="0"/>
                <a:cs typeface="Arial" charset="0"/>
              </a:defRPr>
            </a:lvl8pPr>
            <a:lvl9pPr marL="3886200" indent="-228600" eaLnBrk="0" fontAlgn="base" hangingPunct="0">
              <a:spcBef>
                <a:spcPct val="20000"/>
              </a:spcBef>
              <a:spcAft>
                <a:spcPct val="0"/>
              </a:spcAft>
              <a:buChar char="»"/>
              <a:defRPr sz="1600">
                <a:solidFill>
                  <a:schemeClr val="tx1"/>
                </a:solidFill>
                <a:latin typeface="Cambria" pitchFamily="18" charset="0"/>
                <a:cs typeface="Arial" charset="0"/>
              </a:defRPr>
            </a:lvl9pPr>
          </a:lstStyle>
          <a:p>
            <a:pPr marL="0" marR="0" lvl="0" indent="0" algn="l" defTabSz="914400" rtl="0" eaLnBrk="1" fontAlgn="auto" latinLnBrk="0" hangingPunct="1">
              <a:lnSpc>
                <a:spcPct val="100000"/>
              </a:lnSpc>
              <a:spcBef>
                <a:spcPct val="0"/>
              </a:spcBef>
              <a:spcAft>
                <a:spcPts val="0"/>
              </a:spcAft>
              <a:buClr>
                <a:srgbClr val="000000"/>
              </a:buClr>
              <a:buSzTx/>
              <a:buFontTx/>
              <a:buNone/>
              <a:tabLst/>
              <a:defRPr/>
            </a:pPr>
            <a:endParaRPr kumimoji="0" lang="en-US" altLang="en-US" sz="2200" b="0" i="0" u="none" strike="noStrike" kern="0" cap="none" spc="0" normalizeH="0" baseline="0" noProof="0">
              <a:ln>
                <a:noFill/>
              </a:ln>
              <a:solidFill>
                <a:srgbClr val="FFFFFF"/>
              </a:solidFill>
              <a:effectLst/>
              <a:uLnTx/>
              <a:uFillTx/>
              <a:latin typeface="Cambria" pitchFamily="18" charset="0"/>
              <a:cs typeface="Arial" charset="0"/>
              <a:sym typeface="Arial"/>
            </a:endParaRPr>
          </a:p>
        </p:txBody>
      </p:sp>
      <p:sp>
        <p:nvSpPr>
          <p:cNvPr id="16393" name="Rectangle 11"/>
          <p:cNvSpPr>
            <a:spLocks noChangeArrowheads="1"/>
          </p:cNvSpPr>
          <p:nvPr/>
        </p:nvSpPr>
        <p:spPr bwMode="auto">
          <a:xfrm>
            <a:off x="261059" y="5175240"/>
            <a:ext cx="1421854" cy="83819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200">
                <a:solidFill>
                  <a:schemeClr val="tx1"/>
                </a:solidFill>
                <a:latin typeface="Cambria" pitchFamily="18" charset="0"/>
                <a:cs typeface="Arial" charset="0"/>
              </a:defRPr>
            </a:lvl1pPr>
            <a:lvl2pPr marL="742950" indent="-285750" eaLnBrk="0" hangingPunct="0">
              <a:spcBef>
                <a:spcPct val="20000"/>
              </a:spcBef>
              <a:buChar char="–"/>
              <a:defRPr sz="2000">
                <a:solidFill>
                  <a:schemeClr val="tx1"/>
                </a:solidFill>
                <a:latin typeface="Cambria" pitchFamily="18" charset="0"/>
                <a:cs typeface="Arial" charset="0"/>
              </a:defRPr>
            </a:lvl2pPr>
            <a:lvl3pPr marL="1143000" indent="-228600" eaLnBrk="0" hangingPunct="0">
              <a:spcBef>
                <a:spcPct val="20000"/>
              </a:spcBef>
              <a:buChar char="•"/>
              <a:defRPr>
                <a:solidFill>
                  <a:schemeClr val="tx1"/>
                </a:solidFill>
                <a:latin typeface="Cambria" pitchFamily="18" charset="0"/>
                <a:cs typeface="Arial" charset="0"/>
              </a:defRPr>
            </a:lvl3pPr>
            <a:lvl4pPr marL="1600200" indent="-228600" eaLnBrk="0" hangingPunct="0">
              <a:spcBef>
                <a:spcPct val="20000"/>
              </a:spcBef>
              <a:buChar char="–"/>
              <a:defRPr sz="1600">
                <a:solidFill>
                  <a:schemeClr val="tx1"/>
                </a:solidFill>
                <a:latin typeface="Cambria" pitchFamily="18" charset="0"/>
                <a:cs typeface="Arial" charset="0"/>
              </a:defRPr>
            </a:lvl4pPr>
            <a:lvl5pPr marL="2057400" indent="-228600" eaLnBrk="0" hangingPunct="0">
              <a:spcBef>
                <a:spcPct val="20000"/>
              </a:spcBef>
              <a:buChar char="»"/>
              <a:defRPr sz="1600">
                <a:solidFill>
                  <a:schemeClr val="tx1"/>
                </a:solidFill>
                <a:latin typeface="Cambria" pitchFamily="18" charset="0"/>
                <a:cs typeface="Arial" charset="0"/>
              </a:defRPr>
            </a:lvl5pPr>
            <a:lvl6pPr marL="2514600" indent="-228600" eaLnBrk="0" fontAlgn="base" hangingPunct="0">
              <a:spcBef>
                <a:spcPct val="20000"/>
              </a:spcBef>
              <a:spcAft>
                <a:spcPct val="0"/>
              </a:spcAft>
              <a:buChar char="»"/>
              <a:defRPr sz="1600">
                <a:solidFill>
                  <a:schemeClr val="tx1"/>
                </a:solidFill>
                <a:latin typeface="Cambria" pitchFamily="18" charset="0"/>
                <a:cs typeface="Arial" charset="0"/>
              </a:defRPr>
            </a:lvl6pPr>
            <a:lvl7pPr marL="2971800" indent="-228600" eaLnBrk="0" fontAlgn="base" hangingPunct="0">
              <a:spcBef>
                <a:spcPct val="20000"/>
              </a:spcBef>
              <a:spcAft>
                <a:spcPct val="0"/>
              </a:spcAft>
              <a:buChar char="»"/>
              <a:defRPr sz="1600">
                <a:solidFill>
                  <a:schemeClr val="tx1"/>
                </a:solidFill>
                <a:latin typeface="Cambria" pitchFamily="18" charset="0"/>
                <a:cs typeface="Arial" charset="0"/>
              </a:defRPr>
            </a:lvl7pPr>
            <a:lvl8pPr marL="3429000" indent="-228600" eaLnBrk="0" fontAlgn="base" hangingPunct="0">
              <a:spcBef>
                <a:spcPct val="20000"/>
              </a:spcBef>
              <a:spcAft>
                <a:spcPct val="0"/>
              </a:spcAft>
              <a:buChar char="»"/>
              <a:defRPr sz="1600">
                <a:solidFill>
                  <a:schemeClr val="tx1"/>
                </a:solidFill>
                <a:latin typeface="Cambria" pitchFamily="18" charset="0"/>
                <a:cs typeface="Arial" charset="0"/>
              </a:defRPr>
            </a:lvl8pPr>
            <a:lvl9pPr marL="3886200" indent="-228600" eaLnBrk="0" fontAlgn="base" hangingPunct="0">
              <a:spcBef>
                <a:spcPct val="20000"/>
              </a:spcBef>
              <a:spcAft>
                <a:spcPct val="0"/>
              </a:spcAft>
              <a:buChar char="»"/>
              <a:defRPr sz="1600">
                <a:solidFill>
                  <a:schemeClr val="tx1"/>
                </a:solidFill>
                <a:latin typeface="Cambria" pitchFamily="18" charset="0"/>
                <a:cs typeface="Arial" charset="0"/>
              </a:defRPr>
            </a:lvl9pPr>
          </a:lstStyle>
          <a:p>
            <a:pPr marL="0" marR="0" lvl="0" indent="0" algn="l" defTabSz="914400" rtl="0" eaLnBrk="1" fontAlgn="auto" latinLnBrk="0" hangingPunct="1">
              <a:lnSpc>
                <a:spcPct val="100000"/>
              </a:lnSpc>
              <a:spcBef>
                <a:spcPct val="0"/>
              </a:spcBef>
              <a:spcAft>
                <a:spcPts val="0"/>
              </a:spcAft>
              <a:buClr>
                <a:srgbClr val="000000"/>
              </a:buClr>
              <a:buSzTx/>
              <a:buFontTx/>
              <a:buNone/>
              <a:tabLst/>
              <a:defRPr/>
            </a:pPr>
            <a:r>
              <a:rPr kumimoji="0" lang="en-US" altLang="en-US" sz="2200" b="0" i="0" u="none" strike="noStrike" kern="0" cap="none" spc="0" normalizeH="0" baseline="0" noProof="0" dirty="0">
                <a:ln>
                  <a:noFill/>
                </a:ln>
                <a:solidFill>
                  <a:srgbClr val="FFFFFF"/>
                </a:solidFill>
                <a:effectLst/>
                <a:uLnTx/>
                <a:uFillTx/>
                <a:latin typeface="Cambria" pitchFamily="18" charset="0"/>
                <a:cs typeface="Arial" charset="0"/>
                <a:sym typeface="Arial"/>
              </a:rPr>
              <a:t>   </a:t>
            </a:r>
            <a:r>
              <a:rPr kumimoji="0" lang="en-US" altLang="en-US" sz="1800" b="0" i="0" u="none" strike="noStrike" kern="0" cap="none" spc="0" normalizeH="0" baseline="0" noProof="0" dirty="0">
                <a:ln>
                  <a:noFill/>
                </a:ln>
                <a:solidFill>
                  <a:srgbClr val="FFFFFF"/>
                </a:solidFill>
                <a:effectLst/>
                <a:uLnTx/>
                <a:uFillTx/>
                <a:latin typeface="Gadugi" panose="020B0502040204020203" pitchFamily="34" charset="0"/>
                <a:ea typeface="Gadugi" panose="020B0502040204020203" pitchFamily="34" charset="0"/>
                <a:cs typeface="Arial"/>
                <a:sym typeface="Arial"/>
              </a:rPr>
              <a:t>EX</a:t>
            </a:r>
          </a:p>
        </p:txBody>
      </p:sp>
      <p:sp>
        <p:nvSpPr>
          <p:cNvPr id="16394" name="Text Box 12"/>
          <p:cNvSpPr txBox="1">
            <a:spLocks noChangeArrowheads="1"/>
          </p:cNvSpPr>
          <p:nvPr/>
        </p:nvSpPr>
        <p:spPr bwMode="auto">
          <a:xfrm>
            <a:off x="416149" y="3773064"/>
            <a:ext cx="13270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2200">
                <a:solidFill>
                  <a:schemeClr val="tx1"/>
                </a:solidFill>
                <a:latin typeface="Cambria" pitchFamily="18" charset="0"/>
                <a:cs typeface="Arial" charset="0"/>
              </a:defRPr>
            </a:lvl1pPr>
            <a:lvl2pPr marL="742950" indent="-285750" eaLnBrk="0" hangingPunct="0">
              <a:spcBef>
                <a:spcPct val="20000"/>
              </a:spcBef>
              <a:buChar char="–"/>
              <a:defRPr sz="2000">
                <a:solidFill>
                  <a:schemeClr val="tx1"/>
                </a:solidFill>
                <a:latin typeface="Cambria" pitchFamily="18" charset="0"/>
                <a:cs typeface="Arial" charset="0"/>
              </a:defRPr>
            </a:lvl2pPr>
            <a:lvl3pPr marL="1143000" indent="-228600" eaLnBrk="0" hangingPunct="0">
              <a:spcBef>
                <a:spcPct val="20000"/>
              </a:spcBef>
              <a:buChar char="•"/>
              <a:defRPr>
                <a:solidFill>
                  <a:schemeClr val="tx1"/>
                </a:solidFill>
                <a:latin typeface="Cambria" pitchFamily="18" charset="0"/>
                <a:cs typeface="Arial" charset="0"/>
              </a:defRPr>
            </a:lvl3pPr>
            <a:lvl4pPr marL="1600200" indent="-228600" eaLnBrk="0" hangingPunct="0">
              <a:spcBef>
                <a:spcPct val="20000"/>
              </a:spcBef>
              <a:buChar char="–"/>
              <a:defRPr sz="1600">
                <a:solidFill>
                  <a:schemeClr val="tx1"/>
                </a:solidFill>
                <a:latin typeface="Cambria" pitchFamily="18" charset="0"/>
                <a:cs typeface="Arial" charset="0"/>
              </a:defRPr>
            </a:lvl4pPr>
            <a:lvl5pPr marL="2057400" indent="-228600" eaLnBrk="0" hangingPunct="0">
              <a:spcBef>
                <a:spcPct val="20000"/>
              </a:spcBef>
              <a:buChar char="»"/>
              <a:defRPr sz="1600">
                <a:solidFill>
                  <a:schemeClr val="tx1"/>
                </a:solidFill>
                <a:latin typeface="Cambria" pitchFamily="18" charset="0"/>
                <a:cs typeface="Arial" charset="0"/>
              </a:defRPr>
            </a:lvl5pPr>
            <a:lvl6pPr marL="2514600" indent="-228600" eaLnBrk="0" fontAlgn="base" hangingPunct="0">
              <a:spcBef>
                <a:spcPct val="20000"/>
              </a:spcBef>
              <a:spcAft>
                <a:spcPct val="0"/>
              </a:spcAft>
              <a:buChar char="»"/>
              <a:defRPr sz="1600">
                <a:solidFill>
                  <a:schemeClr val="tx1"/>
                </a:solidFill>
                <a:latin typeface="Cambria" pitchFamily="18" charset="0"/>
                <a:cs typeface="Arial" charset="0"/>
              </a:defRPr>
            </a:lvl6pPr>
            <a:lvl7pPr marL="2971800" indent="-228600" eaLnBrk="0" fontAlgn="base" hangingPunct="0">
              <a:spcBef>
                <a:spcPct val="20000"/>
              </a:spcBef>
              <a:spcAft>
                <a:spcPct val="0"/>
              </a:spcAft>
              <a:buChar char="»"/>
              <a:defRPr sz="1600">
                <a:solidFill>
                  <a:schemeClr val="tx1"/>
                </a:solidFill>
                <a:latin typeface="Cambria" pitchFamily="18" charset="0"/>
                <a:cs typeface="Arial" charset="0"/>
              </a:defRPr>
            </a:lvl7pPr>
            <a:lvl8pPr marL="3429000" indent="-228600" eaLnBrk="0" fontAlgn="base" hangingPunct="0">
              <a:spcBef>
                <a:spcPct val="20000"/>
              </a:spcBef>
              <a:spcAft>
                <a:spcPct val="0"/>
              </a:spcAft>
              <a:buChar char="»"/>
              <a:defRPr sz="1600">
                <a:solidFill>
                  <a:schemeClr val="tx1"/>
                </a:solidFill>
                <a:latin typeface="Cambria" pitchFamily="18" charset="0"/>
                <a:cs typeface="Arial" charset="0"/>
              </a:defRPr>
            </a:lvl8pPr>
            <a:lvl9pPr marL="3886200" indent="-228600" eaLnBrk="0" fontAlgn="base" hangingPunct="0">
              <a:spcBef>
                <a:spcPct val="20000"/>
              </a:spcBef>
              <a:spcAft>
                <a:spcPct val="0"/>
              </a:spcAft>
              <a:buChar char="»"/>
              <a:defRPr sz="1600">
                <a:solidFill>
                  <a:schemeClr val="tx1"/>
                </a:solidFill>
                <a:latin typeface="Cambria" pitchFamily="18" charset="0"/>
                <a:cs typeface="Arial" charset="0"/>
              </a:defRPr>
            </a:lvl9pPr>
          </a:lstStyle>
          <a:p>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r>
              <a:rPr kumimoji="0" lang="en-US" altLang="en-US" sz="1800" b="0" i="0" u="none" strike="noStrike" kern="0" cap="none" spc="0" normalizeH="0" baseline="0" noProof="0" dirty="0">
                <a:ln>
                  <a:noFill/>
                </a:ln>
                <a:solidFill>
                  <a:srgbClr val="FFFFFF"/>
                </a:solidFill>
                <a:effectLst/>
                <a:uLnTx/>
                <a:uFillTx/>
                <a:latin typeface="Gadugi" panose="020B0502040204020203" pitchFamily="34" charset="0"/>
                <a:ea typeface="Gadugi" panose="020B0502040204020203" pitchFamily="34" charset="0"/>
                <a:cs typeface="Arial"/>
                <a:sym typeface="Arial"/>
              </a:rPr>
              <a:t>DM</a:t>
            </a:r>
          </a:p>
        </p:txBody>
      </p:sp>
      <p:sp>
        <p:nvSpPr>
          <p:cNvPr id="16395" name="Text Box 13"/>
          <p:cNvSpPr txBox="1">
            <a:spLocks noChangeArrowheads="1"/>
          </p:cNvSpPr>
          <p:nvPr/>
        </p:nvSpPr>
        <p:spPr bwMode="auto">
          <a:xfrm>
            <a:off x="427077" y="4522352"/>
            <a:ext cx="13270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2200">
                <a:solidFill>
                  <a:schemeClr val="tx1"/>
                </a:solidFill>
                <a:latin typeface="Cambria" pitchFamily="18" charset="0"/>
                <a:cs typeface="Arial" charset="0"/>
              </a:defRPr>
            </a:lvl1pPr>
            <a:lvl2pPr marL="742950" indent="-285750" eaLnBrk="0" hangingPunct="0">
              <a:spcBef>
                <a:spcPct val="20000"/>
              </a:spcBef>
              <a:buChar char="–"/>
              <a:defRPr sz="2000">
                <a:solidFill>
                  <a:schemeClr val="tx1"/>
                </a:solidFill>
                <a:latin typeface="Cambria" pitchFamily="18" charset="0"/>
                <a:cs typeface="Arial" charset="0"/>
              </a:defRPr>
            </a:lvl2pPr>
            <a:lvl3pPr marL="1143000" indent="-228600" eaLnBrk="0" hangingPunct="0">
              <a:spcBef>
                <a:spcPct val="20000"/>
              </a:spcBef>
              <a:buChar char="•"/>
              <a:defRPr>
                <a:solidFill>
                  <a:schemeClr val="tx1"/>
                </a:solidFill>
                <a:latin typeface="Cambria" pitchFamily="18" charset="0"/>
                <a:cs typeface="Arial" charset="0"/>
              </a:defRPr>
            </a:lvl3pPr>
            <a:lvl4pPr marL="1600200" indent="-228600" eaLnBrk="0" hangingPunct="0">
              <a:spcBef>
                <a:spcPct val="20000"/>
              </a:spcBef>
              <a:buChar char="–"/>
              <a:defRPr sz="1600">
                <a:solidFill>
                  <a:schemeClr val="tx1"/>
                </a:solidFill>
                <a:latin typeface="Cambria" pitchFamily="18" charset="0"/>
                <a:cs typeface="Arial" charset="0"/>
              </a:defRPr>
            </a:lvl4pPr>
            <a:lvl5pPr marL="2057400" indent="-228600" eaLnBrk="0" hangingPunct="0">
              <a:spcBef>
                <a:spcPct val="20000"/>
              </a:spcBef>
              <a:buChar char="»"/>
              <a:defRPr sz="1600">
                <a:solidFill>
                  <a:schemeClr val="tx1"/>
                </a:solidFill>
                <a:latin typeface="Cambria" pitchFamily="18" charset="0"/>
                <a:cs typeface="Arial" charset="0"/>
              </a:defRPr>
            </a:lvl5pPr>
            <a:lvl6pPr marL="2514600" indent="-228600" eaLnBrk="0" fontAlgn="base" hangingPunct="0">
              <a:spcBef>
                <a:spcPct val="20000"/>
              </a:spcBef>
              <a:spcAft>
                <a:spcPct val="0"/>
              </a:spcAft>
              <a:buChar char="»"/>
              <a:defRPr sz="1600">
                <a:solidFill>
                  <a:schemeClr val="tx1"/>
                </a:solidFill>
                <a:latin typeface="Cambria" pitchFamily="18" charset="0"/>
                <a:cs typeface="Arial" charset="0"/>
              </a:defRPr>
            </a:lvl6pPr>
            <a:lvl7pPr marL="2971800" indent="-228600" eaLnBrk="0" fontAlgn="base" hangingPunct="0">
              <a:spcBef>
                <a:spcPct val="20000"/>
              </a:spcBef>
              <a:spcAft>
                <a:spcPct val="0"/>
              </a:spcAft>
              <a:buChar char="»"/>
              <a:defRPr sz="1600">
                <a:solidFill>
                  <a:schemeClr val="tx1"/>
                </a:solidFill>
                <a:latin typeface="Cambria" pitchFamily="18" charset="0"/>
                <a:cs typeface="Arial" charset="0"/>
              </a:defRPr>
            </a:lvl7pPr>
            <a:lvl8pPr marL="3429000" indent="-228600" eaLnBrk="0" fontAlgn="base" hangingPunct="0">
              <a:spcBef>
                <a:spcPct val="20000"/>
              </a:spcBef>
              <a:spcAft>
                <a:spcPct val="0"/>
              </a:spcAft>
              <a:buChar char="»"/>
              <a:defRPr sz="1600">
                <a:solidFill>
                  <a:schemeClr val="tx1"/>
                </a:solidFill>
                <a:latin typeface="Cambria" pitchFamily="18" charset="0"/>
                <a:cs typeface="Arial" charset="0"/>
              </a:defRPr>
            </a:lvl8pPr>
            <a:lvl9pPr marL="3886200" indent="-228600" eaLnBrk="0" fontAlgn="base" hangingPunct="0">
              <a:spcBef>
                <a:spcPct val="20000"/>
              </a:spcBef>
              <a:spcAft>
                <a:spcPct val="0"/>
              </a:spcAft>
              <a:buChar char="»"/>
              <a:defRPr sz="1600">
                <a:solidFill>
                  <a:schemeClr val="tx1"/>
                </a:solidFill>
                <a:latin typeface="Cambria" pitchFamily="18" charset="0"/>
                <a:cs typeface="Arial" charset="0"/>
              </a:defRPr>
            </a:lvl9pPr>
          </a:lstStyle>
          <a:p>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r>
              <a:rPr kumimoji="0" lang="en-US" altLang="en-US" sz="1800" b="0" i="0" u="none" strike="noStrike" kern="0" cap="none" spc="0" normalizeH="0" baseline="0" noProof="0" dirty="0">
                <a:ln>
                  <a:noFill/>
                </a:ln>
                <a:solidFill>
                  <a:srgbClr val="FFFFFF"/>
                </a:solidFill>
                <a:effectLst/>
                <a:uLnTx/>
                <a:uFillTx/>
                <a:latin typeface="Gadugi" panose="020B0502040204020203" pitchFamily="34" charset="0"/>
                <a:ea typeface="Gadugi" panose="020B0502040204020203" pitchFamily="34" charset="0"/>
                <a:cs typeface="Arial"/>
                <a:sym typeface="Arial"/>
              </a:rPr>
              <a:t>LB</a:t>
            </a:r>
          </a:p>
        </p:txBody>
      </p:sp>
      <p:pic>
        <p:nvPicPr>
          <p:cNvPr id="16397" name="Picture 17" descr="MM900040999[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900935" y="3244688"/>
            <a:ext cx="2958147" cy="2624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8" name="AutoShape 19"/>
          <p:cNvSpPr>
            <a:spLocks noChangeArrowheads="1"/>
          </p:cNvSpPr>
          <p:nvPr/>
        </p:nvSpPr>
        <p:spPr bwMode="auto">
          <a:xfrm>
            <a:off x="1800220" y="3152730"/>
            <a:ext cx="1976606" cy="2796303"/>
          </a:xfrm>
          <a:prstGeom prst="rightArrowCallout">
            <a:avLst>
              <a:gd name="adj1" fmla="val 31250"/>
              <a:gd name="adj2" fmla="val 31250"/>
              <a:gd name="adj3" fmla="val 16667"/>
              <a:gd name="adj4" fmla="val 6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200">
                <a:solidFill>
                  <a:schemeClr val="tx1"/>
                </a:solidFill>
                <a:latin typeface="Cambria" pitchFamily="18" charset="0"/>
                <a:cs typeface="Arial" charset="0"/>
              </a:defRPr>
            </a:lvl1pPr>
            <a:lvl2pPr marL="742950" indent="-285750" eaLnBrk="0" hangingPunct="0">
              <a:spcBef>
                <a:spcPct val="20000"/>
              </a:spcBef>
              <a:buChar char="–"/>
              <a:defRPr sz="2000">
                <a:solidFill>
                  <a:schemeClr val="tx1"/>
                </a:solidFill>
                <a:latin typeface="Cambria" pitchFamily="18" charset="0"/>
                <a:cs typeface="Arial" charset="0"/>
              </a:defRPr>
            </a:lvl2pPr>
            <a:lvl3pPr marL="1143000" indent="-228600" eaLnBrk="0" hangingPunct="0">
              <a:spcBef>
                <a:spcPct val="20000"/>
              </a:spcBef>
              <a:buChar char="•"/>
              <a:defRPr>
                <a:solidFill>
                  <a:schemeClr val="tx1"/>
                </a:solidFill>
                <a:latin typeface="Cambria" pitchFamily="18" charset="0"/>
                <a:cs typeface="Arial" charset="0"/>
              </a:defRPr>
            </a:lvl3pPr>
            <a:lvl4pPr marL="1600200" indent="-228600" eaLnBrk="0" hangingPunct="0">
              <a:spcBef>
                <a:spcPct val="20000"/>
              </a:spcBef>
              <a:buChar char="–"/>
              <a:defRPr sz="1600">
                <a:solidFill>
                  <a:schemeClr val="tx1"/>
                </a:solidFill>
                <a:latin typeface="Cambria" pitchFamily="18" charset="0"/>
                <a:cs typeface="Arial" charset="0"/>
              </a:defRPr>
            </a:lvl4pPr>
            <a:lvl5pPr marL="2057400" indent="-228600" eaLnBrk="0" hangingPunct="0">
              <a:spcBef>
                <a:spcPct val="20000"/>
              </a:spcBef>
              <a:buChar char="»"/>
              <a:defRPr sz="1600">
                <a:solidFill>
                  <a:schemeClr val="tx1"/>
                </a:solidFill>
                <a:latin typeface="Cambria" pitchFamily="18" charset="0"/>
                <a:cs typeface="Arial" charset="0"/>
              </a:defRPr>
            </a:lvl5pPr>
            <a:lvl6pPr marL="2514600" indent="-228600" eaLnBrk="0" fontAlgn="base" hangingPunct="0">
              <a:spcBef>
                <a:spcPct val="20000"/>
              </a:spcBef>
              <a:spcAft>
                <a:spcPct val="0"/>
              </a:spcAft>
              <a:buChar char="»"/>
              <a:defRPr sz="1600">
                <a:solidFill>
                  <a:schemeClr val="tx1"/>
                </a:solidFill>
                <a:latin typeface="Cambria" pitchFamily="18" charset="0"/>
                <a:cs typeface="Arial" charset="0"/>
              </a:defRPr>
            </a:lvl6pPr>
            <a:lvl7pPr marL="2971800" indent="-228600" eaLnBrk="0" fontAlgn="base" hangingPunct="0">
              <a:spcBef>
                <a:spcPct val="20000"/>
              </a:spcBef>
              <a:spcAft>
                <a:spcPct val="0"/>
              </a:spcAft>
              <a:buChar char="»"/>
              <a:defRPr sz="1600">
                <a:solidFill>
                  <a:schemeClr val="tx1"/>
                </a:solidFill>
                <a:latin typeface="Cambria" pitchFamily="18" charset="0"/>
                <a:cs typeface="Arial" charset="0"/>
              </a:defRPr>
            </a:lvl7pPr>
            <a:lvl8pPr marL="3429000" indent="-228600" eaLnBrk="0" fontAlgn="base" hangingPunct="0">
              <a:spcBef>
                <a:spcPct val="20000"/>
              </a:spcBef>
              <a:spcAft>
                <a:spcPct val="0"/>
              </a:spcAft>
              <a:buChar char="»"/>
              <a:defRPr sz="1600">
                <a:solidFill>
                  <a:schemeClr val="tx1"/>
                </a:solidFill>
                <a:latin typeface="Cambria" pitchFamily="18" charset="0"/>
                <a:cs typeface="Arial" charset="0"/>
              </a:defRPr>
            </a:lvl8pPr>
            <a:lvl9pPr marL="3886200" indent="-228600" eaLnBrk="0" fontAlgn="base" hangingPunct="0">
              <a:spcBef>
                <a:spcPct val="20000"/>
              </a:spcBef>
              <a:spcAft>
                <a:spcPct val="0"/>
              </a:spcAft>
              <a:buChar char="»"/>
              <a:defRPr sz="1600">
                <a:solidFill>
                  <a:schemeClr val="tx1"/>
                </a:solidFill>
                <a:latin typeface="Cambria" pitchFamily="18" charset="0"/>
                <a:cs typeface="Arial" charset="0"/>
              </a:defRPr>
            </a:lvl9pPr>
          </a:lstStyle>
          <a:p>
            <a:pPr marL="0" marR="0" lvl="0" indent="0" algn="l" defTabSz="914400" rtl="0" eaLnBrk="1" fontAlgn="auto" latinLnBrk="0" hangingPunct="1">
              <a:lnSpc>
                <a:spcPct val="100000"/>
              </a:lnSpc>
              <a:spcBef>
                <a:spcPct val="0"/>
              </a:spcBef>
              <a:spcAft>
                <a:spcPts val="0"/>
              </a:spcAft>
              <a:buClr>
                <a:srgbClr val="000000"/>
              </a:buClr>
              <a:buSzTx/>
              <a:buFontTx/>
              <a:buNone/>
              <a:tabLst/>
              <a:defRPr/>
            </a:pPr>
            <a:endParaRPr kumimoji="0" lang="en-US" altLang="en-US" sz="2200" b="0" i="0" u="none" strike="noStrike" kern="0" cap="none" spc="0" normalizeH="0" baseline="0" noProof="0">
              <a:ln>
                <a:noFill/>
              </a:ln>
              <a:solidFill>
                <a:srgbClr val="000000"/>
              </a:solidFill>
              <a:effectLst/>
              <a:uLnTx/>
              <a:uFillTx/>
              <a:latin typeface="Cambria" pitchFamily="18" charset="0"/>
              <a:cs typeface="Arial" charset="0"/>
              <a:sym typeface="Arial"/>
            </a:endParaRPr>
          </a:p>
        </p:txBody>
      </p:sp>
      <p:sp>
        <p:nvSpPr>
          <p:cNvPr id="16399" name="Text Box 20"/>
          <p:cNvSpPr txBox="1">
            <a:spLocks noChangeArrowheads="1"/>
          </p:cNvSpPr>
          <p:nvPr/>
        </p:nvSpPr>
        <p:spPr bwMode="auto">
          <a:xfrm>
            <a:off x="4009023" y="2227900"/>
            <a:ext cx="271992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2200">
                <a:solidFill>
                  <a:schemeClr val="tx1"/>
                </a:solidFill>
                <a:latin typeface="Cambria" pitchFamily="18" charset="0"/>
                <a:cs typeface="Arial" charset="0"/>
              </a:defRPr>
            </a:lvl1pPr>
            <a:lvl2pPr marL="742950" indent="-285750" eaLnBrk="0" hangingPunct="0">
              <a:spcBef>
                <a:spcPct val="20000"/>
              </a:spcBef>
              <a:buChar char="–"/>
              <a:defRPr sz="2000">
                <a:solidFill>
                  <a:schemeClr val="tx1"/>
                </a:solidFill>
                <a:latin typeface="Cambria" pitchFamily="18" charset="0"/>
                <a:cs typeface="Arial" charset="0"/>
              </a:defRPr>
            </a:lvl2pPr>
            <a:lvl3pPr marL="1143000" indent="-228600" eaLnBrk="0" hangingPunct="0">
              <a:spcBef>
                <a:spcPct val="20000"/>
              </a:spcBef>
              <a:buChar char="•"/>
              <a:defRPr>
                <a:solidFill>
                  <a:schemeClr val="tx1"/>
                </a:solidFill>
                <a:latin typeface="Cambria" pitchFamily="18" charset="0"/>
                <a:cs typeface="Arial" charset="0"/>
              </a:defRPr>
            </a:lvl3pPr>
            <a:lvl4pPr marL="1600200" indent="-228600" eaLnBrk="0" hangingPunct="0">
              <a:spcBef>
                <a:spcPct val="20000"/>
              </a:spcBef>
              <a:buChar char="–"/>
              <a:defRPr sz="1600">
                <a:solidFill>
                  <a:schemeClr val="tx1"/>
                </a:solidFill>
                <a:latin typeface="Cambria" pitchFamily="18" charset="0"/>
                <a:cs typeface="Arial" charset="0"/>
              </a:defRPr>
            </a:lvl4pPr>
            <a:lvl5pPr marL="2057400" indent="-228600" eaLnBrk="0" hangingPunct="0">
              <a:spcBef>
                <a:spcPct val="20000"/>
              </a:spcBef>
              <a:buChar char="»"/>
              <a:defRPr sz="1600">
                <a:solidFill>
                  <a:schemeClr val="tx1"/>
                </a:solidFill>
                <a:latin typeface="Cambria" pitchFamily="18" charset="0"/>
                <a:cs typeface="Arial" charset="0"/>
              </a:defRPr>
            </a:lvl5pPr>
            <a:lvl6pPr marL="2514600" indent="-228600" eaLnBrk="0" fontAlgn="base" hangingPunct="0">
              <a:spcBef>
                <a:spcPct val="20000"/>
              </a:spcBef>
              <a:spcAft>
                <a:spcPct val="0"/>
              </a:spcAft>
              <a:buChar char="»"/>
              <a:defRPr sz="1600">
                <a:solidFill>
                  <a:schemeClr val="tx1"/>
                </a:solidFill>
                <a:latin typeface="Cambria" pitchFamily="18" charset="0"/>
                <a:cs typeface="Arial" charset="0"/>
              </a:defRPr>
            </a:lvl6pPr>
            <a:lvl7pPr marL="2971800" indent="-228600" eaLnBrk="0" fontAlgn="base" hangingPunct="0">
              <a:spcBef>
                <a:spcPct val="20000"/>
              </a:spcBef>
              <a:spcAft>
                <a:spcPct val="0"/>
              </a:spcAft>
              <a:buChar char="»"/>
              <a:defRPr sz="1600">
                <a:solidFill>
                  <a:schemeClr val="tx1"/>
                </a:solidFill>
                <a:latin typeface="Cambria" pitchFamily="18" charset="0"/>
                <a:cs typeface="Arial" charset="0"/>
              </a:defRPr>
            </a:lvl7pPr>
            <a:lvl8pPr marL="3429000" indent="-228600" eaLnBrk="0" fontAlgn="base" hangingPunct="0">
              <a:spcBef>
                <a:spcPct val="20000"/>
              </a:spcBef>
              <a:spcAft>
                <a:spcPct val="0"/>
              </a:spcAft>
              <a:buChar char="»"/>
              <a:defRPr sz="1600">
                <a:solidFill>
                  <a:schemeClr val="tx1"/>
                </a:solidFill>
                <a:latin typeface="Cambria" pitchFamily="18" charset="0"/>
                <a:cs typeface="Arial" charset="0"/>
              </a:defRPr>
            </a:lvl8pPr>
            <a:lvl9pPr marL="3886200" indent="-228600" eaLnBrk="0" fontAlgn="base" hangingPunct="0">
              <a:spcBef>
                <a:spcPct val="20000"/>
              </a:spcBef>
              <a:spcAft>
                <a:spcPct val="0"/>
              </a:spcAft>
              <a:buChar char="»"/>
              <a:defRPr sz="1600">
                <a:solidFill>
                  <a:schemeClr val="tx1"/>
                </a:solidFill>
                <a:latin typeface="Cambria" pitchFamily="18" charset="0"/>
                <a:cs typeface="Arial" charset="0"/>
              </a:defRPr>
            </a:lvl9pPr>
          </a:lstStyle>
          <a:p>
            <a:pPr marL="0" marR="0" lvl="0" indent="0" algn="l" defTabSz="914400" rtl="0" eaLnBrk="1" fontAlgn="auto" latinLnBrk="0" hangingPunct="1">
              <a:lnSpc>
                <a:spcPct val="100000"/>
              </a:lnSpc>
              <a:spcBef>
                <a:spcPct val="50000"/>
              </a:spcBef>
              <a:spcAft>
                <a:spcPts val="0"/>
              </a:spcAft>
              <a:buClr>
                <a:srgbClr val="000000"/>
              </a:buClr>
              <a:buSzTx/>
              <a:buFontTx/>
              <a:buNone/>
              <a:tabLst/>
              <a:defRPr/>
            </a:pPr>
            <a:r>
              <a:rPr kumimoji="0" lang="en-US" altLang="en-US" sz="2000" b="1" i="0" u="none" strike="noStrike" kern="0" cap="none" spc="0" normalizeH="0" baseline="0" noProof="0" dirty="0">
                <a:ln>
                  <a:noFill/>
                </a:ln>
                <a:solidFill>
                  <a:srgbClr val="12355B"/>
                </a:solidFill>
                <a:effectLst/>
                <a:uLnTx/>
                <a:uFillTx/>
                <a:latin typeface="Century Gothic" panose="020B0502020202020204" pitchFamily="34" charset="0"/>
                <a:cs typeface="Arial"/>
                <a:sym typeface="Arial"/>
              </a:rPr>
              <a:t>Analyses (data quality, validation</a:t>
            </a:r>
            <a:r>
              <a:rPr kumimoji="0" lang="en-US" altLang="en-US" sz="2200" b="1" i="0" u="none" strike="noStrike" kern="0" cap="none" spc="0" normalizeH="0" baseline="0" noProof="0" dirty="0">
                <a:ln>
                  <a:noFill/>
                </a:ln>
                <a:solidFill>
                  <a:srgbClr val="000000"/>
                </a:solidFill>
                <a:effectLst/>
                <a:uLnTx/>
                <a:uFillTx/>
                <a:latin typeface="Cambria" pitchFamily="18" charset="0"/>
                <a:cs typeface="Arial" charset="0"/>
                <a:sym typeface="Arial"/>
              </a:rPr>
              <a:t>)</a:t>
            </a:r>
          </a:p>
        </p:txBody>
      </p:sp>
      <p:sp>
        <p:nvSpPr>
          <p:cNvPr id="16400" name="Text Box 22"/>
          <p:cNvSpPr txBox="1">
            <a:spLocks noChangeArrowheads="1"/>
          </p:cNvSpPr>
          <p:nvPr/>
        </p:nvSpPr>
        <p:spPr bwMode="auto">
          <a:xfrm>
            <a:off x="7290342" y="2227900"/>
            <a:ext cx="200095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2200">
                <a:solidFill>
                  <a:schemeClr val="tx1"/>
                </a:solidFill>
                <a:latin typeface="Cambria" pitchFamily="18" charset="0"/>
                <a:cs typeface="Arial" charset="0"/>
              </a:defRPr>
            </a:lvl1pPr>
            <a:lvl2pPr marL="742950" indent="-285750" eaLnBrk="0" hangingPunct="0">
              <a:spcBef>
                <a:spcPct val="20000"/>
              </a:spcBef>
              <a:buChar char="–"/>
              <a:defRPr sz="2000">
                <a:solidFill>
                  <a:schemeClr val="tx1"/>
                </a:solidFill>
                <a:latin typeface="Cambria" pitchFamily="18" charset="0"/>
                <a:cs typeface="Arial" charset="0"/>
              </a:defRPr>
            </a:lvl2pPr>
            <a:lvl3pPr marL="1143000" indent="-228600" eaLnBrk="0" hangingPunct="0">
              <a:spcBef>
                <a:spcPct val="20000"/>
              </a:spcBef>
              <a:buChar char="•"/>
              <a:defRPr>
                <a:solidFill>
                  <a:schemeClr val="tx1"/>
                </a:solidFill>
                <a:latin typeface="Cambria" pitchFamily="18" charset="0"/>
                <a:cs typeface="Arial" charset="0"/>
              </a:defRPr>
            </a:lvl3pPr>
            <a:lvl4pPr marL="1600200" indent="-228600" eaLnBrk="0" hangingPunct="0">
              <a:spcBef>
                <a:spcPct val="20000"/>
              </a:spcBef>
              <a:buChar char="–"/>
              <a:defRPr sz="1600">
                <a:solidFill>
                  <a:schemeClr val="tx1"/>
                </a:solidFill>
                <a:latin typeface="Cambria" pitchFamily="18" charset="0"/>
                <a:cs typeface="Arial" charset="0"/>
              </a:defRPr>
            </a:lvl4pPr>
            <a:lvl5pPr marL="2057400" indent="-228600" eaLnBrk="0" hangingPunct="0">
              <a:spcBef>
                <a:spcPct val="20000"/>
              </a:spcBef>
              <a:buChar char="»"/>
              <a:defRPr sz="1600">
                <a:solidFill>
                  <a:schemeClr val="tx1"/>
                </a:solidFill>
                <a:latin typeface="Cambria" pitchFamily="18" charset="0"/>
                <a:cs typeface="Arial" charset="0"/>
              </a:defRPr>
            </a:lvl5pPr>
            <a:lvl6pPr marL="2514600" indent="-228600" eaLnBrk="0" fontAlgn="base" hangingPunct="0">
              <a:spcBef>
                <a:spcPct val="20000"/>
              </a:spcBef>
              <a:spcAft>
                <a:spcPct val="0"/>
              </a:spcAft>
              <a:buChar char="»"/>
              <a:defRPr sz="1600">
                <a:solidFill>
                  <a:schemeClr val="tx1"/>
                </a:solidFill>
                <a:latin typeface="Cambria" pitchFamily="18" charset="0"/>
                <a:cs typeface="Arial" charset="0"/>
              </a:defRPr>
            </a:lvl6pPr>
            <a:lvl7pPr marL="2971800" indent="-228600" eaLnBrk="0" fontAlgn="base" hangingPunct="0">
              <a:spcBef>
                <a:spcPct val="20000"/>
              </a:spcBef>
              <a:spcAft>
                <a:spcPct val="0"/>
              </a:spcAft>
              <a:buChar char="»"/>
              <a:defRPr sz="1600">
                <a:solidFill>
                  <a:schemeClr val="tx1"/>
                </a:solidFill>
                <a:latin typeface="Cambria" pitchFamily="18" charset="0"/>
                <a:cs typeface="Arial" charset="0"/>
              </a:defRPr>
            </a:lvl7pPr>
            <a:lvl8pPr marL="3429000" indent="-228600" eaLnBrk="0" fontAlgn="base" hangingPunct="0">
              <a:spcBef>
                <a:spcPct val="20000"/>
              </a:spcBef>
              <a:spcAft>
                <a:spcPct val="0"/>
              </a:spcAft>
              <a:buChar char="»"/>
              <a:defRPr sz="1600">
                <a:solidFill>
                  <a:schemeClr val="tx1"/>
                </a:solidFill>
                <a:latin typeface="Cambria" pitchFamily="18" charset="0"/>
                <a:cs typeface="Arial" charset="0"/>
              </a:defRPr>
            </a:lvl8pPr>
            <a:lvl9pPr marL="3886200" indent="-228600" eaLnBrk="0" fontAlgn="base" hangingPunct="0">
              <a:spcBef>
                <a:spcPct val="20000"/>
              </a:spcBef>
              <a:spcAft>
                <a:spcPct val="0"/>
              </a:spcAft>
              <a:buChar char="»"/>
              <a:defRPr sz="1600">
                <a:solidFill>
                  <a:schemeClr val="tx1"/>
                </a:solidFill>
                <a:latin typeface="Cambria" pitchFamily="18" charset="0"/>
                <a:cs typeface="Arial" charset="0"/>
              </a:defRPr>
            </a:lvl9pPr>
          </a:lstStyle>
          <a:p>
            <a:pPr marL="0" marR="0" lvl="0" indent="0" algn="l" defTabSz="914400" rtl="0" eaLnBrk="1" fontAlgn="auto" latinLnBrk="0" hangingPunct="1">
              <a:lnSpc>
                <a:spcPct val="100000"/>
              </a:lnSpc>
              <a:spcBef>
                <a:spcPct val="50000"/>
              </a:spcBef>
              <a:spcAft>
                <a:spcPts val="0"/>
              </a:spcAft>
              <a:buClr>
                <a:srgbClr val="000000"/>
              </a:buClr>
              <a:buSzTx/>
              <a:buFontTx/>
              <a:buNone/>
              <a:tabLst/>
              <a:defRPr/>
            </a:pPr>
            <a:r>
              <a:rPr kumimoji="0" lang="en-US" altLang="en-US" sz="2000" b="1" i="0" u="none" strike="noStrike" kern="0" cap="none" spc="0" normalizeH="0" baseline="0" noProof="0" dirty="0">
                <a:ln>
                  <a:noFill/>
                </a:ln>
                <a:solidFill>
                  <a:srgbClr val="12355B"/>
                </a:solidFill>
                <a:effectLst/>
                <a:uLnTx/>
                <a:uFillTx/>
                <a:latin typeface="Century Gothic" panose="020B0502020202020204" pitchFamily="34" charset="0"/>
                <a:cs typeface="Arial"/>
                <a:sym typeface="Arial"/>
              </a:rPr>
              <a:t>Independent Analysis</a:t>
            </a:r>
          </a:p>
        </p:txBody>
      </p:sp>
      <p:sp>
        <p:nvSpPr>
          <p:cNvPr id="16401" name="Text Box 23"/>
          <p:cNvSpPr txBox="1">
            <a:spLocks noChangeArrowheads="1"/>
          </p:cNvSpPr>
          <p:nvPr/>
        </p:nvSpPr>
        <p:spPr bwMode="auto">
          <a:xfrm>
            <a:off x="9459130" y="2240836"/>
            <a:ext cx="273287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2200">
                <a:solidFill>
                  <a:schemeClr val="tx1"/>
                </a:solidFill>
                <a:latin typeface="Cambria" pitchFamily="18" charset="0"/>
                <a:cs typeface="Arial" charset="0"/>
              </a:defRPr>
            </a:lvl1pPr>
            <a:lvl2pPr marL="742950" indent="-285750" eaLnBrk="0" hangingPunct="0">
              <a:spcBef>
                <a:spcPct val="20000"/>
              </a:spcBef>
              <a:buChar char="–"/>
              <a:defRPr sz="2000">
                <a:solidFill>
                  <a:schemeClr val="tx1"/>
                </a:solidFill>
                <a:latin typeface="Cambria" pitchFamily="18" charset="0"/>
                <a:cs typeface="Arial" charset="0"/>
              </a:defRPr>
            </a:lvl2pPr>
            <a:lvl3pPr marL="1143000" indent="-228600" eaLnBrk="0" hangingPunct="0">
              <a:spcBef>
                <a:spcPct val="20000"/>
              </a:spcBef>
              <a:buChar char="•"/>
              <a:defRPr>
                <a:solidFill>
                  <a:schemeClr val="tx1"/>
                </a:solidFill>
                <a:latin typeface="Cambria" pitchFamily="18" charset="0"/>
                <a:cs typeface="Arial" charset="0"/>
              </a:defRPr>
            </a:lvl3pPr>
            <a:lvl4pPr marL="1600200" indent="-228600" eaLnBrk="0" hangingPunct="0">
              <a:spcBef>
                <a:spcPct val="20000"/>
              </a:spcBef>
              <a:buChar char="–"/>
              <a:defRPr sz="1600">
                <a:solidFill>
                  <a:schemeClr val="tx1"/>
                </a:solidFill>
                <a:latin typeface="Cambria" pitchFamily="18" charset="0"/>
                <a:cs typeface="Arial" charset="0"/>
              </a:defRPr>
            </a:lvl4pPr>
            <a:lvl5pPr marL="2057400" indent="-228600" eaLnBrk="0" hangingPunct="0">
              <a:spcBef>
                <a:spcPct val="20000"/>
              </a:spcBef>
              <a:buChar char="»"/>
              <a:defRPr sz="1600">
                <a:solidFill>
                  <a:schemeClr val="tx1"/>
                </a:solidFill>
                <a:latin typeface="Cambria" pitchFamily="18" charset="0"/>
                <a:cs typeface="Arial" charset="0"/>
              </a:defRPr>
            </a:lvl5pPr>
            <a:lvl6pPr marL="2514600" indent="-228600" eaLnBrk="0" fontAlgn="base" hangingPunct="0">
              <a:spcBef>
                <a:spcPct val="20000"/>
              </a:spcBef>
              <a:spcAft>
                <a:spcPct val="0"/>
              </a:spcAft>
              <a:buChar char="»"/>
              <a:defRPr sz="1600">
                <a:solidFill>
                  <a:schemeClr val="tx1"/>
                </a:solidFill>
                <a:latin typeface="Cambria" pitchFamily="18" charset="0"/>
                <a:cs typeface="Arial" charset="0"/>
              </a:defRPr>
            </a:lvl6pPr>
            <a:lvl7pPr marL="2971800" indent="-228600" eaLnBrk="0" fontAlgn="base" hangingPunct="0">
              <a:spcBef>
                <a:spcPct val="20000"/>
              </a:spcBef>
              <a:spcAft>
                <a:spcPct val="0"/>
              </a:spcAft>
              <a:buChar char="»"/>
              <a:defRPr sz="1600">
                <a:solidFill>
                  <a:schemeClr val="tx1"/>
                </a:solidFill>
                <a:latin typeface="Cambria" pitchFamily="18" charset="0"/>
                <a:cs typeface="Arial" charset="0"/>
              </a:defRPr>
            </a:lvl7pPr>
            <a:lvl8pPr marL="3429000" indent="-228600" eaLnBrk="0" fontAlgn="base" hangingPunct="0">
              <a:spcBef>
                <a:spcPct val="20000"/>
              </a:spcBef>
              <a:spcAft>
                <a:spcPct val="0"/>
              </a:spcAft>
              <a:buChar char="»"/>
              <a:defRPr sz="1600">
                <a:solidFill>
                  <a:schemeClr val="tx1"/>
                </a:solidFill>
                <a:latin typeface="Cambria" pitchFamily="18" charset="0"/>
                <a:cs typeface="Arial" charset="0"/>
              </a:defRPr>
            </a:lvl8pPr>
            <a:lvl9pPr marL="3886200" indent="-228600" eaLnBrk="0" fontAlgn="base" hangingPunct="0">
              <a:spcBef>
                <a:spcPct val="20000"/>
              </a:spcBef>
              <a:spcAft>
                <a:spcPct val="0"/>
              </a:spcAft>
              <a:buChar char="»"/>
              <a:defRPr sz="1600">
                <a:solidFill>
                  <a:schemeClr val="tx1"/>
                </a:solidFill>
                <a:latin typeface="Cambria" pitchFamily="18" charset="0"/>
                <a:cs typeface="Arial" charset="0"/>
              </a:defRPr>
            </a:lvl9pPr>
          </a:lstStyle>
          <a:p>
            <a:pPr marL="0" marR="0" lvl="0" indent="0" algn="l" defTabSz="914400" rtl="0" eaLnBrk="1" fontAlgn="auto" latinLnBrk="0" hangingPunct="1">
              <a:lnSpc>
                <a:spcPct val="100000"/>
              </a:lnSpc>
              <a:spcBef>
                <a:spcPct val="50000"/>
              </a:spcBef>
              <a:spcAft>
                <a:spcPts val="0"/>
              </a:spcAft>
              <a:buClr>
                <a:srgbClr val="000000"/>
              </a:buClr>
              <a:buSzTx/>
              <a:buFontTx/>
              <a:buNone/>
              <a:tabLst/>
              <a:defRPr/>
            </a:pPr>
            <a:r>
              <a:rPr kumimoji="0" lang="en-US" altLang="en-US" sz="2000" b="1" i="0" u="none" strike="noStrike" kern="0" cap="none" spc="0" normalizeH="0" baseline="0" noProof="0" dirty="0">
                <a:ln>
                  <a:noFill/>
                </a:ln>
                <a:solidFill>
                  <a:srgbClr val="12355B"/>
                </a:solidFill>
                <a:effectLst/>
                <a:uLnTx/>
                <a:uFillTx/>
                <a:latin typeface="Century Gothic" panose="020B0502020202020204" pitchFamily="34" charset="0"/>
                <a:cs typeface="Arial"/>
                <a:sym typeface="Arial"/>
              </a:rPr>
              <a:t>Decision and Action</a:t>
            </a:r>
          </a:p>
        </p:txBody>
      </p:sp>
      <p:sp>
        <p:nvSpPr>
          <p:cNvPr id="16402" name="Text Box 27"/>
          <p:cNvSpPr txBox="1">
            <a:spLocks noChangeArrowheads="1"/>
          </p:cNvSpPr>
          <p:nvPr/>
        </p:nvSpPr>
        <p:spPr bwMode="auto">
          <a:xfrm>
            <a:off x="2890166" y="3429001"/>
            <a:ext cx="130083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2200">
                <a:solidFill>
                  <a:schemeClr val="tx1"/>
                </a:solidFill>
                <a:latin typeface="Cambria" pitchFamily="18" charset="0"/>
                <a:cs typeface="Arial" charset="0"/>
              </a:defRPr>
            </a:lvl1pPr>
            <a:lvl2pPr marL="742950" indent="-285750" eaLnBrk="0" hangingPunct="0">
              <a:spcBef>
                <a:spcPct val="20000"/>
              </a:spcBef>
              <a:buChar char="–"/>
              <a:defRPr sz="2000">
                <a:solidFill>
                  <a:schemeClr val="tx1"/>
                </a:solidFill>
                <a:latin typeface="Cambria" pitchFamily="18" charset="0"/>
                <a:cs typeface="Arial" charset="0"/>
              </a:defRPr>
            </a:lvl2pPr>
            <a:lvl3pPr marL="1143000" indent="-228600" eaLnBrk="0" hangingPunct="0">
              <a:spcBef>
                <a:spcPct val="20000"/>
              </a:spcBef>
              <a:buChar char="•"/>
              <a:defRPr>
                <a:solidFill>
                  <a:schemeClr val="tx1"/>
                </a:solidFill>
                <a:latin typeface="Cambria" pitchFamily="18" charset="0"/>
                <a:cs typeface="Arial" charset="0"/>
              </a:defRPr>
            </a:lvl3pPr>
            <a:lvl4pPr marL="1600200" indent="-228600" eaLnBrk="0" hangingPunct="0">
              <a:spcBef>
                <a:spcPct val="20000"/>
              </a:spcBef>
              <a:buChar char="–"/>
              <a:defRPr sz="1600">
                <a:solidFill>
                  <a:schemeClr val="tx1"/>
                </a:solidFill>
                <a:latin typeface="Cambria" pitchFamily="18" charset="0"/>
                <a:cs typeface="Arial" charset="0"/>
              </a:defRPr>
            </a:lvl4pPr>
            <a:lvl5pPr marL="2057400" indent="-228600" eaLnBrk="0" hangingPunct="0">
              <a:spcBef>
                <a:spcPct val="20000"/>
              </a:spcBef>
              <a:buChar char="»"/>
              <a:defRPr sz="1600">
                <a:solidFill>
                  <a:schemeClr val="tx1"/>
                </a:solidFill>
                <a:latin typeface="Cambria" pitchFamily="18" charset="0"/>
                <a:cs typeface="Arial" charset="0"/>
              </a:defRPr>
            </a:lvl5pPr>
            <a:lvl6pPr marL="2514600" indent="-228600" eaLnBrk="0" fontAlgn="base" hangingPunct="0">
              <a:spcBef>
                <a:spcPct val="20000"/>
              </a:spcBef>
              <a:spcAft>
                <a:spcPct val="0"/>
              </a:spcAft>
              <a:buChar char="»"/>
              <a:defRPr sz="1600">
                <a:solidFill>
                  <a:schemeClr val="tx1"/>
                </a:solidFill>
                <a:latin typeface="Cambria" pitchFamily="18" charset="0"/>
                <a:cs typeface="Arial" charset="0"/>
              </a:defRPr>
            </a:lvl6pPr>
            <a:lvl7pPr marL="2971800" indent="-228600" eaLnBrk="0" fontAlgn="base" hangingPunct="0">
              <a:spcBef>
                <a:spcPct val="20000"/>
              </a:spcBef>
              <a:spcAft>
                <a:spcPct val="0"/>
              </a:spcAft>
              <a:buChar char="»"/>
              <a:defRPr sz="1600">
                <a:solidFill>
                  <a:schemeClr val="tx1"/>
                </a:solidFill>
                <a:latin typeface="Cambria" pitchFamily="18" charset="0"/>
                <a:cs typeface="Arial" charset="0"/>
              </a:defRPr>
            </a:lvl7pPr>
            <a:lvl8pPr marL="3429000" indent="-228600" eaLnBrk="0" fontAlgn="base" hangingPunct="0">
              <a:spcBef>
                <a:spcPct val="20000"/>
              </a:spcBef>
              <a:spcAft>
                <a:spcPct val="0"/>
              </a:spcAft>
              <a:buChar char="»"/>
              <a:defRPr sz="1600">
                <a:solidFill>
                  <a:schemeClr val="tx1"/>
                </a:solidFill>
                <a:latin typeface="Cambria" pitchFamily="18" charset="0"/>
                <a:cs typeface="Arial" charset="0"/>
              </a:defRPr>
            </a:lvl8pPr>
            <a:lvl9pPr marL="3886200" indent="-228600" eaLnBrk="0" fontAlgn="base" hangingPunct="0">
              <a:spcBef>
                <a:spcPct val="20000"/>
              </a:spcBef>
              <a:spcAft>
                <a:spcPct val="0"/>
              </a:spcAft>
              <a:buChar char="»"/>
              <a:defRPr sz="1600">
                <a:solidFill>
                  <a:schemeClr val="tx1"/>
                </a:solidFill>
                <a:latin typeface="Cambria" pitchFamily="18" charset="0"/>
                <a:cs typeface="Arial" charset="0"/>
              </a:defRPr>
            </a:lvl9pPr>
          </a:lstStyle>
          <a:p>
            <a:pPr marL="0" marR="0" lvl="0" indent="0" algn="l" defTabSz="914400" rtl="0" eaLnBrk="1" fontAlgn="auto" latinLnBrk="0" hangingPunct="1">
              <a:lnSpc>
                <a:spcPct val="100000"/>
              </a:lnSpc>
              <a:spcBef>
                <a:spcPct val="50000"/>
              </a:spcBef>
              <a:spcAft>
                <a:spcPts val="0"/>
              </a:spcAft>
              <a:buClr>
                <a:srgbClr val="000000"/>
              </a:buClr>
              <a:buSzTx/>
              <a:buFontTx/>
              <a:buNone/>
              <a:tabLst/>
              <a:defRPr/>
            </a:pPr>
            <a:endParaRPr kumimoji="0" lang="en-US" altLang="en-US" sz="2200" b="0" i="0" u="none" strike="noStrike" kern="0" cap="none" spc="0" normalizeH="0" baseline="0" noProof="0">
              <a:ln>
                <a:noFill/>
              </a:ln>
              <a:solidFill>
                <a:srgbClr val="FFFFFF"/>
              </a:solidFill>
              <a:effectLst/>
              <a:uLnTx/>
              <a:uFillTx/>
              <a:latin typeface="Cambria" pitchFamily="18" charset="0"/>
              <a:cs typeface="Arial" charset="0"/>
              <a:sym typeface="Arial"/>
            </a:endParaRPr>
          </a:p>
        </p:txBody>
      </p:sp>
      <p:sp>
        <p:nvSpPr>
          <p:cNvPr id="16403" name="Text Box 30"/>
          <p:cNvSpPr txBox="1">
            <a:spLocks noChangeArrowheads="1"/>
          </p:cNvSpPr>
          <p:nvPr/>
        </p:nvSpPr>
        <p:spPr bwMode="auto">
          <a:xfrm>
            <a:off x="1854362" y="4044201"/>
            <a:ext cx="118832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2200">
                <a:solidFill>
                  <a:schemeClr val="tx1"/>
                </a:solidFill>
                <a:latin typeface="Cambria" pitchFamily="18" charset="0"/>
                <a:cs typeface="Arial" charset="0"/>
              </a:defRPr>
            </a:lvl1pPr>
            <a:lvl2pPr marL="742950" indent="-285750" eaLnBrk="0" hangingPunct="0">
              <a:spcBef>
                <a:spcPct val="20000"/>
              </a:spcBef>
              <a:buChar char="–"/>
              <a:defRPr sz="2000">
                <a:solidFill>
                  <a:schemeClr val="tx1"/>
                </a:solidFill>
                <a:latin typeface="Cambria" pitchFamily="18" charset="0"/>
                <a:cs typeface="Arial" charset="0"/>
              </a:defRPr>
            </a:lvl2pPr>
            <a:lvl3pPr marL="1143000" indent="-228600" eaLnBrk="0" hangingPunct="0">
              <a:spcBef>
                <a:spcPct val="20000"/>
              </a:spcBef>
              <a:buChar char="•"/>
              <a:defRPr>
                <a:solidFill>
                  <a:schemeClr val="tx1"/>
                </a:solidFill>
                <a:latin typeface="Cambria" pitchFamily="18" charset="0"/>
                <a:cs typeface="Arial" charset="0"/>
              </a:defRPr>
            </a:lvl3pPr>
            <a:lvl4pPr marL="1600200" indent="-228600" eaLnBrk="0" hangingPunct="0">
              <a:spcBef>
                <a:spcPct val="20000"/>
              </a:spcBef>
              <a:buChar char="–"/>
              <a:defRPr sz="1600">
                <a:solidFill>
                  <a:schemeClr val="tx1"/>
                </a:solidFill>
                <a:latin typeface="Cambria" pitchFamily="18" charset="0"/>
                <a:cs typeface="Arial" charset="0"/>
              </a:defRPr>
            </a:lvl4pPr>
            <a:lvl5pPr marL="2057400" indent="-228600" eaLnBrk="0" hangingPunct="0">
              <a:spcBef>
                <a:spcPct val="20000"/>
              </a:spcBef>
              <a:buChar char="»"/>
              <a:defRPr sz="1600">
                <a:solidFill>
                  <a:schemeClr val="tx1"/>
                </a:solidFill>
                <a:latin typeface="Cambria" pitchFamily="18" charset="0"/>
                <a:cs typeface="Arial" charset="0"/>
              </a:defRPr>
            </a:lvl5pPr>
            <a:lvl6pPr marL="2514600" indent="-228600" eaLnBrk="0" fontAlgn="base" hangingPunct="0">
              <a:spcBef>
                <a:spcPct val="20000"/>
              </a:spcBef>
              <a:spcAft>
                <a:spcPct val="0"/>
              </a:spcAft>
              <a:buChar char="»"/>
              <a:defRPr sz="1600">
                <a:solidFill>
                  <a:schemeClr val="tx1"/>
                </a:solidFill>
                <a:latin typeface="Cambria" pitchFamily="18" charset="0"/>
                <a:cs typeface="Arial" charset="0"/>
              </a:defRPr>
            </a:lvl6pPr>
            <a:lvl7pPr marL="2971800" indent="-228600" eaLnBrk="0" fontAlgn="base" hangingPunct="0">
              <a:spcBef>
                <a:spcPct val="20000"/>
              </a:spcBef>
              <a:spcAft>
                <a:spcPct val="0"/>
              </a:spcAft>
              <a:buChar char="»"/>
              <a:defRPr sz="1600">
                <a:solidFill>
                  <a:schemeClr val="tx1"/>
                </a:solidFill>
                <a:latin typeface="Cambria" pitchFamily="18" charset="0"/>
                <a:cs typeface="Arial" charset="0"/>
              </a:defRPr>
            </a:lvl7pPr>
            <a:lvl8pPr marL="3429000" indent="-228600" eaLnBrk="0" fontAlgn="base" hangingPunct="0">
              <a:spcBef>
                <a:spcPct val="20000"/>
              </a:spcBef>
              <a:spcAft>
                <a:spcPct val="0"/>
              </a:spcAft>
              <a:buChar char="»"/>
              <a:defRPr sz="1600">
                <a:solidFill>
                  <a:schemeClr val="tx1"/>
                </a:solidFill>
                <a:latin typeface="Cambria" pitchFamily="18" charset="0"/>
                <a:cs typeface="Arial" charset="0"/>
              </a:defRPr>
            </a:lvl8pPr>
            <a:lvl9pPr marL="3886200" indent="-228600" eaLnBrk="0" fontAlgn="base" hangingPunct="0">
              <a:spcBef>
                <a:spcPct val="20000"/>
              </a:spcBef>
              <a:spcAft>
                <a:spcPct val="0"/>
              </a:spcAft>
              <a:buChar char="»"/>
              <a:defRPr sz="1600">
                <a:solidFill>
                  <a:schemeClr val="tx1"/>
                </a:solidFill>
                <a:latin typeface="Cambria" pitchFamily="18" charset="0"/>
                <a:cs typeface="Arial" charset="0"/>
              </a:defRPr>
            </a:lvl9pPr>
          </a:lstStyle>
          <a:p>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r>
              <a:rPr kumimoji="0" lang="en-US" altLang="en-US" sz="1600" b="0" i="0" u="none" strike="noStrike" kern="0" cap="none" spc="0" normalizeH="0" baseline="0" noProof="0" dirty="0" err="1">
                <a:ln>
                  <a:noFill/>
                </a:ln>
                <a:solidFill>
                  <a:srgbClr val="FFFFFF"/>
                </a:solidFill>
                <a:effectLst/>
                <a:uLnTx/>
                <a:uFillTx/>
                <a:latin typeface="Gadugi" panose="020B0502040204020203" pitchFamily="34" charset="0"/>
                <a:ea typeface="Gadugi" panose="020B0502040204020203" pitchFamily="34" charset="0"/>
                <a:cs typeface="Arial"/>
                <a:sym typeface="Arial"/>
              </a:rPr>
              <a:t>PopPK</a:t>
            </a:r>
            <a:endParaRPr kumimoji="0" lang="en-US" altLang="en-US" sz="1600" b="0" i="0" u="none" strike="noStrike" kern="0" cap="none" spc="0" normalizeH="0" baseline="0" noProof="0" dirty="0">
              <a:ln>
                <a:noFill/>
              </a:ln>
              <a:solidFill>
                <a:srgbClr val="FFFFFF"/>
              </a:solidFill>
              <a:effectLst/>
              <a:uLnTx/>
              <a:uFillTx/>
              <a:latin typeface="Gadugi" panose="020B0502040204020203" pitchFamily="34" charset="0"/>
              <a:ea typeface="Gadugi" panose="020B0502040204020203" pitchFamily="34" charset="0"/>
              <a:cs typeface="Arial"/>
              <a:sym typeface="Arial"/>
            </a:endParaRPr>
          </a:p>
          <a:p>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r>
              <a:rPr kumimoji="0" lang="en-US" altLang="en-US" sz="1600" b="0" i="0" u="none" strike="noStrike" kern="0" cap="none" spc="0" normalizeH="0" baseline="0" noProof="0" dirty="0">
                <a:ln>
                  <a:noFill/>
                </a:ln>
                <a:solidFill>
                  <a:srgbClr val="FFFFFF"/>
                </a:solidFill>
                <a:effectLst/>
                <a:uLnTx/>
                <a:uFillTx/>
                <a:latin typeface="Gadugi" panose="020B0502040204020203" pitchFamily="34" charset="0"/>
                <a:ea typeface="Gadugi" panose="020B0502040204020203" pitchFamily="34" charset="0"/>
                <a:cs typeface="Arial"/>
                <a:sym typeface="Arial"/>
              </a:rPr>
              <a:t>Dataset </a:t>
            </a:r>
          </a:p>
          <a:p>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r>
              <a:rPr kumimoji="0" lang="en-US" altLang="en-US" sz="1600" b="0" i="0" u="none" strike="noStrike" kern="0" cap="none" spc="0" normalizeH="0" baseline="0" noProof="0" dirty="0">
                <a:ln>
                  <a:noFill/>
                </a:ln>
                <a:solidFill>
                  <a:srgbClr val="FFFFFF"/>
                </a:solidFill>
                <a:effectLst/>
                <a:uLnTx/>
                <a:uFillTx/>
                <a:latin typeface="Gadugi" panose="020B0502040204020203" pitchFamily="34" charset="0"/>
                <a:ea typeface="Gadugi" panose="020B0502040204020203" pitchFamily="34" charset="0"/>
                <a:cs typeface="Arial"/>
                <a:sym typeface="Arial"/>
              </a:rPr>
              <a:t>And Codes</a:t>
            </a:r>
          </a:p>
        </p:txBody>
      </p:sp>
      <p:sp>
        <p:nvSpPr>
          <p:cNvPr id="16405" name="AutoShape 156"/>
          <p:cNvSpPr>
            <a:spLocks noChangeArrowheads="1"/>
          </p:cNvSpPr>
          <p:nvPr/>
        </p:nvSpPr>
        <p:spPr bwMode="auto">
          <a:xfrm>
            <a:off x="10051888" y="3689866"/>
            <a:ext cx="1836995" cy="16002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200">
                <a:solidFill>
                  <a:schemeClr val="tx1"/>
                </a:solidFill>
                <a:latin typeface="Cambria" pitchFamily="18" charset="0"/>
                <a:cs typeface="Arial" charset="0"/>
              </a:defRPr>
            </a:lvl1pPr>
            <a:lvl2pPr marL="742950" indent="-285750" eaLnBrk="0" hangingPunct="0">
              <a:spcBef>
                <a:spcPct val="20000"/>
              </a:spcBef>
              <a:buChar char="–"/>
              <a:defRPr sz="2000">
                <a:solidFill>
                  <a:schemeClr val="tx1"/>
                </a:solidFill>
                <a:latin typeface="Cambria" pitchFamily="18" charset="0"/>
                <a:cs typeface="Arial" charset="0"/>
              </a:defRPr>
            </a:lvl2pPr>
            <a:lvl3pPr marL="1143000" indent="-228600" eaLnBrk="0" hangingPunct="0">
              <a:spcBef>
                <a:spcPct val="20000"/>
              </a:spcBef>
              <a:buChar char="•"/>
              <a:defRPr>
                <a:solidFill>
                  <a:schemeClr val="tx1"/>
                </a:solidFill>
                <a:latin typeface="Cambria" pitchFamily="18" charset="0"/>
                <a:cs typeface="Arial" charset="0"/>
              </a:defRPr>
            </a:lvl3pPr>
            <a:lvl4pPr marL="1600200" indent="-228600" eaLnBrk="0" hangingPunct="0">
              <a:spcBef>
                <a:spcPct val="20000"/>
              </a:spcBef>
              <a:buChar char="–"/>
              <a:defRPr sz="1600">
                <a:solidFill>
                  <a:schemeClr val="tx1"/>
                </a:solidFill>
                <a:latin typeface="Cambria" pitchFamily="18" charset="0"/>
                <a:cs typeface="Arial" charset="0"/>
              </a:defRPr>
            </a:lvl4pPr>
            <a:lvl5pPr marL="2057400" indent="-228600" eaLnBrk="0" hangingPunct="0">
              <a:spcBef>
                <a:spcPct val="20000"/>
              </a:spcBef>
              <a:buChar char="»"/>
              <a:defRPr sz="1600">
                <a:solidFill>
                  <a:schemeClr val="tx1"/>
                </a:solidFill>
                <a:latin typeface="Cambria" pitchFamily="18" charset="0"/>
                <a:cs typeface="Arial" charset="0"/>
              </a:defRPr>
            </a:lvl5pPr>
            <a:lvl6pPr marL="2514600" indent="-228600" eaLnBrk="0" fontAlgn="base" hangingPunct="0">
              <a:spcBef>
                <a:spcPct val="20000"/>
              </a:spcBef>
              <a:spcAft>
                <a:spcPct val="0"/>
              </a:spcAft>
              <a:buChar char="»"/>
              <a:defRPr sz="1600">
                <a:solidFill>
                  <a:schemeClr val="tx1"/>
                </a:solidFill>
                <a:latin typeface="Cambria" pitchFamily="18" charset="0"/>
                <a:cs typeface="Arial" charset="0"/>
              </a:defRPr>
            </a:lvl6pPr>
            <a:lvl7pPr marL="2971800" indent="-228600" eaLnBrk="0" fontAlgn="base" hangingPunct="0">
              <a:spcBef>
                <a:spcPct val="20000"/>
              </a:spcBef>
              <a:spcAft>
                <a:spcPct val="0"/>
              </a:spcAft>
              <a:buChar char="»"/>
              <a:defRPr sz="1600">
                <a:solidFill>
                  <a:schemeClr val="tx1"/>
                </a:solidFill>
                <a:latin typeface="Cambria" pitchFamily="18" charset="0"/>
                <a:cs typeface="Arial" charset="0"/>
              </a:defRPr>
            </a:lvl7pPr>
            <a:lvl8pPr marL="3429000" indent="-228600" eaLnBrk="0" fontAlgn="base" hangingPunct="0">
              <a:spcBef>
                <a:spcPct val="20000"/>
              </a:spcBef>
              <a:spcAft>
                <a:spcPct val="0"/>
              </a:spcAft>
              <a:buChar char="»"/>
              <a:defRPr sz="1600">
                <a:solidFill>
                  <a:schemeClr val="tx1"/>
                </a:solidFill>
                <a:latin typeface="Cambria" pitchFamily="18" charset="0"/>
                <a:cs typeface="Arial" charset="0"/>
              </a:defRPr>
            </a:lvl8pPr>
            <a:lvl9pPr marL="3886200" indent="-228600" eaLnBrk="0" fontAlgn="base" hangingPunct="0">
              <a:spcBef>
                <a:spcPct val="20000"/>
              </a:spcBef>
              <a:spcAft>
                <a:spcPct val="0"/>
              </a:spcAft>
              <a:buChar char="»"/>
              <a:defRPr sz="1600">
                <a:solidFill>
                  <a:schemeClr val="tx1"/>
                </a:solidFill>
                <a:latin typeface="Cambria" pitchFamily="18" charset="0"/>
                <a:cs typeface="Arial" charset="0"/>
              </a:defRPr>
            </a:lvl9pPr>
          </a:lstStyle>
          <a:p>
            <a:pPr marL="0" marR="0" lvl="0" indent="0" algn="l" defTabSz="914400" rtl="0" eaLnBrk="1" fontAlgn="auto" latinLnBrk="0" hangingPunct="1">
              <a:lnSpc>
                <a:spcPct val="100000"/>
              </a:lnSpc>
              <a:spcBef>
                <a:spcPct val="0"/>
              </a:spcBef>
              <a:spcAft>
                <a:spcPts val="0"/>
              </a:spcAft>
              <a:buClr>
                <a:srgbClr val="000000"/>
              </a:buClr>
              <a:buSzTx/>
              <a:buFontTx/>
              <a:buNone/>
              <a:tabLst/>
              <a:defRPr/>
            </a:pPr>
            <a:endParaRPr kumimoji="0" lang="en-US" altLang="en-US" sz="2200" b="0" i="0" u="none" strike="noStrike" kern="0" cap="none" spc="0" normalizeH="0" baseline="0" noProof="0">
              <a:ln>
                <a:noFill/>
              </a:ln>
              <a:solidFill>
                <a:srgbClr val="000000"/>
              </a:solidFill>
              <a:effectLst/>
              <a:uLnTx/>
              <a:uFillTx/>
              <a:latin typeface="Cambria" pitchFamily="18" charset="0"/>
              <a:cs typeface="Arial" charset="0"/>
              <a:sym typeface="Arial"/>
            </a:endParaRPr>
          </a:p>
        </p:txBody>
      </p:sp>
      <p:sp>
        <p:nvSpPr>
          <p:cNvPr id="16406" name="Text Box 157"/>
          <p:cNvSpPr txBox="1">
            <a:spLocks noChangeArrowheads="1"/>
          </p:cNvSpPr>
          <p:nvPr/>
        </p:nvSpPr>
        <p:spPr bwMode="auto">
          <a:xfrm>
            <a:off x="10051890" y="3919109"/>
            <a:ext cx="172396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2200">
                <a:solidFill>
                  <a:schemeClr val="tx1"/>
                </a:solidFill>
                <a:latin typeface="Cambria" pitchFamily="18" charset="0"/>
                <a:cs typeface="Arial" charset="0"/>
              </a:defRPr>
            </a:lvl1pPr>
            <a:lvl2pPr marL="742950" indent="-285750" eaLnBrk="0" hangingPunct="0">
              <a:spcBef>
                <a:spcPct val="20000"/>
              </a:spcBef>
              <a:buChar char="–"/>
              <a:defRPr sz="2000">
                <a:solidFill>
                  <a:schemeClr val="tx1"/>
                </a:solidFill>
                <a:latin typeface="Cambria" pitchFamily="18" charset="0"/>
                <a:cs typeface="Arial" charset="0"/>
              </a:defRPr>
            </a:lvl2pPr>
            <a:lvl3pPr marL="1143000" indent="-228600" eaLnBrk="0" hangingPunct="0">
              <a:spcBef>
                <a:spcPct val="20000"/>
              </a:spcBef>
              <a:buChar char="•"/>
              <a:defRPr>
                <a:solidFill>
                  <a:schemeClr val="tx1"/>
                </a:solidFill>
                <a:latin typeface="Cambria" pitchFamily="18" charset="0"/>
                <a:cs typeface="Arial" charset="0"/>
              </a:defRPr>
            </a:lvl3pPr>
            <a:lvl4pPr marL="1600200" indent="-228600" eaLnBrk="0" hangingPunct="0">
              <a:spcBef>
                <a:spcPct val="20000"/>
              </a:spcBef>
              <a:buChar char="–"/>
              <a:defRPr sz="1600">
                <a:solidFill>
                  <a:schemeClr val="tx1"/>
                </a:solidFill>
                <a:latin typeface="Cambria" pitchFamily="18" charset="0"/>
                <a:cs typeface="Arial" charset="0"/>
              </a:defRPr>
            </a:lvl4pPr>
            <a:lvl5pPr marL="2057400" indent="-228600" eaLnBrk="0" hangingPunct="0">
              <a:spcBef>
                <a:spcPct val="20000"/>
              </a:spcBef>
              <a:buChar char="»"/>
              <a:defRPr sz="1600">
                <a:solidFill>
                  <a:schemeClr val="tx1"/>
                </a:solidFill>
                <a:latin typeface="Cambria" pitchFamily="18" charset="0"/>
                <a:cs typeface="Arial" charset="0"/>
              </a:defRPr>
            </a:lvl5pPr>
            <a:lvl6pPr marL="2514600" indent="-228600" eaLnBrk="0" fontAlgn="base" hangingPunct="0">
              <a:spcBef>
                <a:spcPct val="20000"/>
              </a:spcBef>
              <a:spcAft>
                <a:spcPct val="0"/>
              </a:spcAft>
              <a:buChar char="»"/>
              <a:defRPr sz="1600">
                <a:solidFill>
                  <a:schemeClr val="tx1"/>
                </a:solidFill>
                <a:latin typeface="Cambria" pitchFamily="18" charset="0"/>
                <a:cs typeface="Arial" charset="0"/>
              </a:defRPr>
            </a:lvl6pPr>
            <a:lvl7pPr marL="2971800" indent="-228600" eaLnBrk="0" fontAlgn="base" hangingPunct="0">
              <a:spcBef>
                <a:spcPct val="20000"/>
              </a:spcBef>
              <a:spcAft>
                <a:spcPct val="0"/>
              </a:spcAft>
              <a:buChar char="»"/>
              <a:defRPr sz="1600">
                <a:solidFill>
                  <a:schemeClr val="tx1"/>
                </a:solidFill>
                <a:latin typeface="Cambria" pitchFamily="18" charset="0"/>
                <a:cs typeface="Arial" charset="0"/>
              </a:defRPr>
            </a:lvl7pPr>
            <a:lvl8pPr marL="3429000" indent="-228600" eaLnBrk="0" fontAlgn="base" hangingPunct="0">
              <a:spcBef>
                <a:spcPct val="20000"/>
              </a:spcBef>
              <a:spcAft>
                <a:spcPct val="0"/>
              </a:spcAft>
              <a:buChar char="»"/>
              <a:defRPr sz="1600">
                <a:solidFill>
                  <a:schemeClr val="tx1"/>
                </a:solidFill>
                <a:latin typeface="Cambria" pitchFamily="18" charset="0"/>
                <a:cs typeface="Arial" charset="0"/>
              </a:defRPr>
            </a:lvl8pPr>
            <a:lvl9pPr marL="3886200" indent="-228600" eaLnBrk="0" fontAlgn="base" hangingPunct="0">
              <a:spcBef>
                <a:spcPct val="20000"/>
              </a:spcBef>
              <a:spcAft>
                <a:spcPct val="0"/>
              </a:spcAft>
              <a:buChar char="»"/>
              <a:defRPr sz="1600">
                <a:solidFill>
                  <a:schemeClr val="tx1"/>
                </a:solidFill>
                <a:latin typeface="Cambria" pitchFamily="18" charset="0"/>
                <a:cs typeface="Arial" charset="0"/>
              </a:defRPr>
            </a:lvl9pPr>
          </a:lstStyle>
          <a:p>
            <a:pPr marL="0" marR="0" lvl="0" indent="0" algn="l" defTabSz="914400" rtl="0" eaLnBrk="1" fontAlgn="auto" latinLnBrk="0" hangingPunct="1">
              <a:lnSpc>
                <a:spcPct val="100000"/>
              </a:lnSpc>
              <a:spcBef>
                <a:spcPct val="0"/>
              </a:spcBef>
              <a:spcAft>
                <a:spcPts val="0"/>
              </a:spcAft>
              <a:buClr>
                <a:srgbClr val="000000"/>
              </a:buClr>
              <a:buSzTx/>
              <a:buFontTx/>
              <a:buNone/>
              <a:tabLst/>
              <a:defRPr/>
            </a:pPr>
            <a:r>
              <a:rPr kumimoji="0" lang="en-US" altLang="en-US" sz="1400" b="0" i="0" u="none" strike="noStrike" kern="0" cap="none" spc="0" normalizeH="0" baseline="0" noProof="0" dirty="0">
                <a:ln>
                  <a:noFill/>
                </a:ln>
                <a:solidFill>
                  <a:srgbClr val="FFFFFF"/>
                </a:solidFill>
                <a:effectLst/>
                <a:uLnTx/>
                <a:uFillTx/>
                <a:latin typeface="Gadugi" panose="020B0502040204020203" pitchFamily="34" charset="0"/>
                <a:ea typeface="Gadugi" panose="020B0502040204020203" pitchFamily="34" charset="0"/>
                <a:cs typeface="Arial"/>
                <a:sym typeface="Arial"/>
              </a:rPr>
              <a:t>Translate</a:t>
            </a:r>
          </a:p>
          <a:p>
            <a:pPr marL="0" marR="0" lvl="0" indent="0" algn="l" defTabSz="914400" rtl="0" eaLnBrk="1" fontAlgn="auto" latinLnBrk="0" hangingPunct="1">
              <a:lnSpc>
                <a:spcPct val="100000"/>
              </a:lnSpc>
              <a:spcBef>
                <a:spcPct val="0"/>
              </a:spcBef>
              <a:spcAft>
                <a:spcPts val="0"/>
              </a:spcAft>
              <a:buClr>
                <a:srgbClr val="000000"/>
              </a:buClr>
              <a:buSzTx/>
              <a:buFontTx/>
              <a:buNone/>
              <a:tabLst/>
              <a:defRPr/>
            </a:pPr>
            <a:r>
              <a:rPr kumimoji="0" lang="en-US" altLang="en-US" sz="1400" b="0" i="0" u="none" strike="noStrike" kern="0" cap="none" spc="0" normalizeH="0" baseline="0" noProof="0" dirty="0">
                <a:ln>
                  <a:noFill/>
                </a:ln>
                <a:solidFill>
                  <a:srgbClr val="FFFFFF"/>
                </a:solidFill>
                <a:effectLst/>
                <a:uLnTx/>
                <a:uFillTx/>
                <a:latin typeface="Gadugi" panose="020B0502040204020203" pitchFamily="34" charset="0"/>
                <a:ea typeface="Gadugi" panose="020B0502040204020203" pitchFamily="34" charset="0"/>
                <a:cs typeface="Arial"/>
                <a:sym typeface="Arial"/>
              </a:rPr>
              <a:t>M&amp;S output into action</a:t>
            </a:r>
          </a:p>
        </p:txBody>
      </p:sp>
      <p:sp>
        <p:nvSpPr>
          <p:cNvPr id="3" name="Content Placeholder 2">
            <a:extLst>
              <a:ext uri="{FF2B5EF4-FFF2-40B4-BE49-F238E27FC236}">
                <a16:creationId xmlns:a16="http://schemas.microsoft.com/office/drawing/2014/main" id="{0B838E70-38ED-4057-9C70-8F10E6969021}"/>
              </a:ext>
            </a:extLst>
          </p:cNvPr>
          <p:cNvSpPr>
            <a:spLocks noGrp="1"/>
          </p:cNvSpPr>
          <p:nvPr>
            <p:ph idx="1"/>
          </p:nvPr>
        </p:nvSpPr>
        <p:spPr>
          <a:xfrm>
            <a:off x="210122" y="1126707"/>
            <a:ext cx="11843847" cy="987566"/>
          </a:xfrm>
        </p:spPr>
        <p:txBody>
          <a:bodyPr>
            <a:normAutofit/>
          </a:bodyPr>
          <a:lstStyle/>
          <a:p>
            <a:r>
              <a:rPr lang="en-US" altLang="en-US" sz="1600" dirty="0">
                <a:solidFill>
                  <a:srgbClr val="31679B"/>
                </a:solidFill>
                <a:latin typeface="Gadugi" panose="020B0502040204020203" pitchFamily="34" charset="0"/>
                <a:ea typeface="Gadugi" panose="020B0502040204020203" pitchFamily="34" charset="0"/>
                <a:cs typeface="Arial"/>
                <a:sym typeface="Arial"/>
              </a:rPr>
              <a:t>Population PK analysis are checked via standard operating procedures (SOP) for: data integrity, repeatability, and validation. </a:t>
            </a:r>
          </a:p>
          <a:p>
            <a:r>
              <a:rPr lang="en-US" sz="1600" dirty="0">
                <a:solidFill>
                  <a:srgbClr val="31679B"/>
                </a:solidFill>
                <a:latin typeface="Gadugi" panose="020B0502040204020203" pitchFamily="34" charset="0"/>
                <a:ea typeface="Gadugi" panose="020B0502040204020203" pitchFamily="34" charset="0"/>
                <a:cs typeface="Arial"/>
                <a:sym typeface="Arial"/>
              </a:rPr>
              <a:t>Externally and internally developed tools are used to facilitate the process</a:t>
            </a:r>
          </a:p>
        </p:txBody>
      </p:sp>
      <p:pic>
        <p:nvPicPr>
          <p:cNvPr id="7" name="Picture 6">
            <a:extLst>
              <a:ext uri="{FF2B5EF4-FFF2-40B4-BE49-F238E27FC236}">
                <a16:creationId xmlns:a16="http://schemas.microsoft.com/office/drawing/2014/main" id="{E9866413-DE41-6719-B9F7-1B437093B66F}"/>
              </a:ext>
            </a:extLst>
          </p:cNvPr>
          <p:cNvPicPr>
            <a:picLocks noChangeAspect="1"/>
          </p:cNvPicPr>
          <p:nvPr/>
        </p:nvPicPr>
        <p:blipFill>
          <a:blip r:embed="rId3"/>
          <a:stretch>
            <a:fillRect/>
          </a:stretch>
        </p:blipFill>
        <p:spPr>
          <a:xfrm>
            <a:off x="6969632" y="3167620"/>
            <a:ext cx="2554097" cy="3020435"/>
          </a:xfrm>
          <a:prstGeom prst="rect">
            <a:avLst/>
          </a:prstGeom>
        </p:spPr>
      </p:pic>
    </p:spTree>
    <p:extLst>
      <p:ext uri="{BB962C8B-B14F-4D97-AF65-F5344CB8AC3E}">
        <p14:creationId xmlns:p14="http://schemas.microsoft.com/office/powerpoint/2010/main" val="20586790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Pentagon 34"/>
          <p:cNvSpPr>
            <a:spLocks noChangeArrowheads="1"/>
          </p:cNvSpPr>
          <p:nvPr/>
        </p:nvSpPr>
        <p:spPr bwMode="auto">
          <a:xfrm>
            <a:off x="335929" y="5466651"/>
            <a:ext cx="11672984" cy="974725"/>
          </a:xfrm>
          <a:prstGeom prst="homePlate">
            <a:avLst>
              <a:gd name="adj" fmla="val 50074"/>
            </a:avLst>
          </a:prstGeom>
          <a:gradFill rotWithShape="1">
            <a:gsLst>
              <a:gs pos="0">
                <a:srgbClr val="FFFFFF"/>
              </a:gs>
              <a:gs pos="35001">
                <a:srgbClr val="FFFFFF"/>
              </a:gs>
              <a:gs pos="100000">
                <a:srgbClr val="9BBB59"/>
              </a:gs>
            </a:gsLst>
            <a:lin ang="0" scaled="1"/>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mbria" pitchFamily="18" charset="0"/>
                <a:cs typeface="Arial" pitchFamily="34" charset="0"/>
              </a:defRPr>
            </a:lvl1pPr>
            <a:lvl2pPr marL="742950" indent="-285750">
              <a:defRPr>
                <a:solidFill>
                  <a:schemeClr val="tx1"/>
                </a:solidFill>
                <a:latin typeface="Cambria" pitchFamily="18" charset="0"/>
                <a:cs typeface="Arial" pitchFamily="34" charset="0"/>
              </a:defRPr>
            </a:lvl2pPr>
            <a:lvl3pPr marL="1143000" indent="-228600">
              <a:defRPr>
                <a:solidFill>
                  <a:schemeClr val="tx1"/>
                </a:solidFill>
                <a:latin typeface="Cambria" pitchFamily="18" charset="0"/>
                <a:cs typeface="Arial" pitchFamily="34" charset="0"/>
              </a:defRPr>
            </a:lvl3pPr>
            <a:lvl4pPr marL="1600200" indent="-228600">
              <a:defRPr>
                <a:solidFill>
                  <a:schemeClr val="tx1"/>
                </a:solidFill>
                <a:latin typeface="Cambria" pitchFamily="18" charset="0"/>
                <a:cs typeface="Arial" pitchFamily="34" charset="0"/>
              </a:defRPr>
            </a:lvl4pPr>
            <a:lvl5pPr marL="2057400" indent="-228600">
              <a:defRPr>
                <a:solidFill>
                  <a:schemeClr val="tx1"/>
                </a:solidFill>
                <a:latin typeface="Cambria" pitchFamily="18" charset="0"/>
                <a:cs typeface="Arial" pitchFamily="34" charset="0"/>
              </a:defRPr>
            </a:lvl5pPr>
            <a:lvl6pPr marL="2514600" indent="-22860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eaLnBrk="0" fontAlgn="base" hangingPunct="0">
              <a:spcBef>
                <a:spcPct val="0"/>
              </a:spcBef>
              <a:spcAft>
                <a:spcPct val="0"/>
              </a:spcAft>
              <a:defRPr>
                <a:solidFill>
                  <a:schemeClr val="tx1"/>
                </a:solidFill>
                <a:latin typeface="Cambria" pitchFamily="18"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en-US" sz="1400" b="0" i="0" u="none" strike="noStrike" kern="0" cap="none" spc="0" normalizeH="0" baseline="0" noProof="0">
              <a:ln>
                <a:noFill/>
              </a:ln>
              <a:solidFill>
                <a:srgbClr val="FFFFFF"/>
              </a:solidFill>
              <a:effectLst/>
              <a:uLnTx/>
              <a:uFillTx/>
              <a:latin typeface="Calibri" pitchFamily="34" charset="0"/>
              <a:cs typeface="Arial" pitchFamily="34" charset="0"/>
              <a:sym typeface="Arial"/>
            </a:endParaRPr>
          </a:p>
        </p:txBody>
      </p:sp>
      <p:sp>
        <p:nvSpPr>
          <p:cNvPr id="17411" name="Title 2"/>
          <p:cNvSpPr>
            <a:spLocks noGrp="1"/>
          </p:cNvSpPr>
          <p:nvPr>
            <p:ph type="title"/>
          </p:nvPr>
        </p:nvSpPr>
        <p:spPr>
          <a:xfrm>
            <a:off x="24485" y="274145"/>
            <a:ext cx="10925175" cy="926020"/>
          </a:xfrm>
        </p:spPr>
        <p:txBody>
          <a:bodyPr>
            <a:noAutofit/>
          </a:bodyPr>
          <a:lstStyle/>
          <a:p>
            <a:pPr eaLnBrk="1" hangingPunct="1"/>
            <a:r>
              <a:rPr lang="en-US" altLang="en-US" sz="2800" b="1" dirty="0">
                <a:solidFill>
                  <a:srgbClr val="12355B"/>
                </a:solidFill>
                <a:latin typeface="Century Gothic" panose="020B0502020202020204" pitchFamily="34" charset="0"/>
                <a:cs typeface="Arial"/>
              </a:rPr>
              <a:t>Challenges in Conducting Population PK Analysis:</a:t>
            </a:r>
            <a:br>
              <a:rPr lang="en-US" altLang="en-US" sz="2800" b="1" dirty="0">
                <a:solidFill>
                  <a:srgbClr val="12355B"/>
                </a:solidFill>
                <a:latin typeface="Century Gothic" panose="020B0502020202020204" pitchFamily="34" charset="0"/>
                <a:cs typeface="Arial"/>
              </a:rPr>
            </a:br>
            <a:r>
              <a:rPr lang="en-US" altLang="en-US" sz="2800" b="1" dirty="0">
                <a:solidFill>
                  <a:srgbClr val="12355B"/>
                </a:solidFill>
                <a:latin typeface="Century Gothic" panose="020B0502020202020204" pitchFamily="34" charset="0"/>
                <a:cs typeface="Arial"/>
              </a:rPr>
              <a:t>Lack of Standards in Datasets and Tools </a:t>
            </a:r>
          </a:p>
        </p:txBody>
      </p:sp>
      <p:grpSp>
        <p:nvGrpSpPr>
          <p:cNvPr id="17412" name="Group 30"/>
          <p:cNvGrpSpPr>
            <a:grpSpLocks/>
          </p:cNvGrpSpPr>
          <p:nvPr/>
        </p:nvGrpSpPr>
        <p:grpSpPr bwMode="auto">
          <a:xfrm>
            <a:off x="1131854" y="1676402"/>
            <a:ext cx="9756726" cy="1274166"/>
            <a:chOff x="947739" y="1905000"/>
            <a:chExt cx="8009127" cy="1349924"/>
          </a:xfrm>
        </p:grpSpPr>
        <p:pic>
          <p:nvPicPr>
            <p:cNvPr id="17434" name="Picture 5"/>
            <p:cNvPicPr>
              <a:picLocks noChangeAspect="1"/>
            </p:cNvPicPr>
            <p:nvPr/>
          </p:nvPicPr>
          <p:blipFill>
            <a:blip r:embed="rId2">
              <a:extLst>
                <a:ext uri="{28A0092B-C50C-407E-A947-70E740481C1C}">
                  <a14:useLocalDpi xmlns:a14="http://schemas.microsoft.com/office/drawing/2010/main" val="0"/>
                </a:ext>
              </a:extLst>
            </a:blip>
            <a:srcRect l="82288" b="31100"/>
            <a:stretch>
              <a:fillRect/>
            </a:stretch>
          </p:blipFill>
          <p:spPr bwMode="auto">
            <a:xfrm>
              <a:off x="7517226" y="1905000"/>
              <a:ext cx="1439640" cy="1312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5" name="Picture 6"/>
            <p:cNvPicPr>
              <a:picLocks noChangeAspect="1"/>
            </p:cNvPicPr>
            <p:nvPr/>
          </p:nvPicPr>
          <p:blipFill>
            <a:blip r:embed="rId2">
              <a:extLst>
                <a:ext uri="{28A0092B-C50C-407E-A947-70E740481C1C}">
                  <a14:useLocalDpi xmlns:a14="http://schemas.microsoft.com/office/drawing/2010/main" val="0"/>
                </a:ext>
              </a:extLst>
            </a:blip>
            <a:srcRect l="55608" r="25461" b="31100"/>
            <a:stretch>
              <a:fillRect/>
            </a:stretch>
          </p:blipFill>
          <p:spPr bwMode="auto">
            <a:xfrm>
              <a:off x="5867400" y="1917581"/>
              <a:ext cx="1538808" cy="1312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6" name="Picture 7"/>
            <p:cNvPicPr>
              <a:picLocks noChangeAspect="1"/>
            </p:cNvPicPr>
            <p:nvPr/>
          </p:nvPicPr>
          <p:blipFill>
            <a:blip r:embed="rId2">
              <a:extLst>
                <a:ext uri="{28A0092B-C50C-407E-A947-70E740481C1C}">
                  <a14:useLocalDpi xmlns:a14="http://schemas.microsoft.com/office/drawing/2010/main" val="0"/>
                </a:ext>
              </a:extLst>
            </a:blip>
            <a:srcRect l="27829" t="899" r="54359" b="30202"/>
            <a:stretch>
              <a:fillRect/>
            </a:stretch>
          </p:blipFill>
          <p:spPr bwMode="auto">
            <a:xfrm>
              <a:off x="4267200" y="1942384"/>
              <a:ext cx="1447800" cy="1312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7" name="Picture 8"/>
            <p:cNvPicPr>
              <a:picLocks noChangeAspect="1"/>
            </p:cNvPicPr>
            <p:nvPr/>
          </p:nvPicPr>
          <p:blipFill>
            <a:blip r:embed="rId2">
              <a:extLst>
                <a:ext uri="{28A0092B-C50C-407E-A947-70E740481C1C}">
                  <a14:useLocalDpi xmlns:a14="http://schemas.microsoft.com/office/drawing/2010/main" val="0"/>
                </a:ext>
              </a:extLst>
            </a:blip>
            <a:srcRect l="220" t="-986" r="82913" b="32088"/>
            <a:stretch>
              <a:fillRect/>
            </a:stretch>
          </p:blipFill>
          <p:spPr bwMode="auto">
            <a:xfrm>
              <a:off x="2590800" y="1920843"/>
              <a:ext cx="1370983" cy="1312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38" name="Group 15"/>
            <p:cNvGrpSpPr>
              <a:grpSpLocks/>
            </p:cNvGrpSpPr>
            <p:nvPr/>
          </p:nvGrpSpPr>
          <p:grpSpPr bwMode="auto">
            <a:xfrm>
              <a:off x="947739" y="1943115"/>
              <a:ext cx="1502106" cy="1290355"/>
              <a:chOff x="304437" y="2302406"/>
              <a:chExt cx="1502106" cy="1290355"/>
            </a:xfrm>
          </p:grpSpPr>
          <p:sp>
            <p:nvSpPr>
              <p:cNvPr id="5" name="Round Same Side Corner Rectangle 4"/>
              <p:cNvSpPr/>
              <p:nvPr/>
            </p:nvSpPr>
            <p:spPr>
              <a:xfrm>
                <a:off x="304437" y="2302406"/>
                <a:ext cx="1295430" cy="1273693"/>
              </a:xfrm>
              <a:prstGeom prst="round2SameRect">
                <a:avLst/>
              </a:prstGeom>
              <a:solidFill>
                <a:srgbClr val="F2E75C"/>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nvGrpSpPr>
              <p:cNvPr id="17440" name="Group 13"/>
              <p:cNvGrpSpPr>
                <a:grpSpLocks/>
              </p:cNvGrpSpPr>
              <p:nvPr/>
            </p:nvGrpSpPr>
            <p:grpSpPr bwMode="auto">
              <a:xfrm>
                <a:off x="380915" y="2564904"/>
                <a:ext cx="1425628" cy="1027857"/>
                <a:chOff x="380915" y="2564904"/>
                <a:chExt cx="1425628" cy="1027857"/>
              </a:xfrm>
            </p:grpSpPr>
            <p:pic>
              <p:nvPicPr>
                <p:cNvPr id="17441"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0915" y="2564904"/>
                  <a:ext cx="657075" cy="334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2"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4565" y="2950878"/>
                  <a:ext cx="657075" cy="334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3"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flipH="1">
                  <a:off x="899591" y="2607304"/>
                  <a:ext cx="639623" cy="32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44" name="TextBox 12"/>
                <p:cNvSpPr txBox="1">
                  <a:spLocks noChangeArrowheads="1"/>
                </p:cNvSpPr>
                <p:nvPr/>
              </p:nvSpPr>
              <p:spPr bwMode="auto">
                <a:xfrm>
                  <a:off x="445273" y="3284984"/>
                  <a:ext cx="13612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200">
                      <a:solidFill>
                        <a:schemeClr val="tx1"/>
                      </a:solidFill>
                      <a:latin typeface="Cambria" pitchFamily="18" charset="0"/>
                      <a:cs typeface="Arial" charset="0"/>
                    </a:defRPr>
                  </a:lvl1pPr>
                  <a:lvl2pPr marL="742950" indent="-285750" eaLnBrk="0" hangingPunct="0">
                    <a:spcBef>
                      <a:spcPct val="20000"/>
                    </a:spcBef>
                    <a:buChar char="–"/>
                    <a:defRPr sz="2000">
                      <a:solidFill>
                        <a:schemeClr val="tx1"/>
                      </a:solidFill>
                      <a:latin typeface="Cambria" pitchFamily="18" charset="0"/>
                      <a:cs typeface="Arial" charset="0"/>
                    </a:defRPr>
                  </a:lvl2pPr>
                  <a:lvl3pPr marL="1143000" indent="-228600" eaLnBrk="0" hangingPunct="0">
                    <a:spcBef>
                      <a:spcPct val="20000"/>
                    </a:spcBef>
                    <a:buChar char="•"/>
                    <a:defRPr>
                      <a:solidFill>
                        <a:schemeClr val="tx1"/>
                      </a:solidFill>
                      <a:latin typeface="Cambria" pitchFamily="18" charset="0"/>
                      <a:cs typeface="Arial" charset="0"/>
                    </a:defRPr>
                  </a:lvl3pPr>
                  <a:lvl4pPr marL="1600200" indent="-228600" eaLnBrk="0" hangingPunct="0">
                    <a:spcBef>
                      <a:spcPct val="20000"/>
                    </a:spcBef>
                    <a:buChar char="–"/>
                    <a:defRPr sz="1600">
                      <a:solidFill>
                        <a:schemeClr val="tx1"/>
                      </a:solidFill>
                      <a:latin typeface="Cambria" pitchFamily="18" charset="0"/>
                      <a:cs typeface="Arial" charset="0"/>
                    </a:defRPr>
                  </a:lvl4pPr>
                  <a:lvl5pPr marL="2057400" indent="-228600" eaLnBrk="0" hangingPunct="0">
                    <a:spcBef>
                      <a:spcPct val="20000"/>
                    </a:spcBef>
                    <a:buChar char="»"/>
                    <a:defRPr sz="1600">
                      <a:solidFill>
                        <a:schemeClr val="tx1"/>
                      </a:solidFill>
                      <a:latin typeface="Cambria" pitchFamily="18" charset="0"/>
                      <a:cs typeface="Arial" charset="0"/>
                    </a:defRPr>
                  </a:lvl5pPr>
                  <a:lvl6pPr marL="2514600" indent="-228600" eaLnBrk="0" fontAlgn="base" hangingPunct="0">
                    <a:spcBef>
                      <a:spcPct val="20000"/>
                    </a:spcBef>
                    <a:spcAft>
                      <a:spcPct val="0"/>
                    </a:spcAft>
                    <a:buChar char="»"/>
                    <a:defRPr sz="1600">
                      <a:solidFill>
                        <a:schemeClr val="tx1"/>
                      </a:solidFill>
                      <a:latin typeface="Cambria" pitchFamily="18" charset="0"/>
                      <a:cs typeface="Arial" charset="0"/>
                    </a:defRPr>
                  </a:lvl6pPr>
                  <a:lvl7pPr marL="2971800" indent="-228600" eaLnBrk="0" fontAlgn="base" hangingPunct="0">
                    <a:spcBef>
                      <a:spcPct val="20000"/>
                    </a:spcBef>
                    <a:spcAft>
                      <a:spcPct val="0"/>
                    </a:spcAft>
                    <a:buChar char="»"/>
                    <a:defRPr sz="1600">
                      <a:solidFill>
                        <a:schemeClr val="tx1"/>
                      </a:solidFill>
                      <a:latin typeface="Cambria" pitchFamily="18" charset="0"/>
                      <a:cs typeface="Arial" charset="0"/>
                    </a:defRPr>
                  </a:lvl7pPr>
                  <a:lvl8pPr marL="3429000" indent="-228600" eaLnBrk="0" fontAlgn="base" hangingPunct="0">
                    <a:spcBef>
                      <a:spcPct val="20000"/>
                    </a:spcBef>
                    <a:spcAft>
                      <a:spcPct val="0"/>
                    </a:spcAft>
                    <a:buChar char="»"/>
                    <a:defRPr sz="1600">
                      <a:solidFill>
                        <a:schemeClr val="tx1"/>
                      </a:solidFill>
                      <a:latin typeface="Cambria" pitchFamily="18" charset="0"/>
                      <a:cs typeface="Arial" charset="0"/>
                    </a:defRPr>
                  </a:lvl8pPr>
                  <a:lvl9pPr marL="3886200" indent="-228600" eaLnBrk="0" fontAlgn="base" hangingPunct="0">
                    <a:spcBef>
                      <a:spcPct val="20000"/>
                    </a:spcBef>
                    <a:spcAft>
                      <a:spcPct val="0"/>
                    </a:spcAft>
                    <a:buChar char="»"/>
                    <a:defRPr sz="1600">
                      <a:solidFill>
                        <a:schemeClr val="tx1"/>
                      </a:solidFill>
                      <a:latin typeface="Cambria" pitchFamily="18" charset="0"/>
                      <a:cs typeface="Arial" charset="0"/>
                    </a:defRPr>
                  </a:lvl9pPr>
                </a:lstStyle>
                <a:p>
                  <a:pPr marL="0" marR="0" lvl="0" indent="0" algn="l" defTabSz="914400" rtl="0" eaLnBrk="1" fontAlgn="auto" latinLnBrk="0" hangingPunct="1">
                    <a:lnSpc>
                      <a:spcPct val="100000"/>
                    </a:lnSpc>
                    <a:spcBef>
                      <a:spcPct val="0"/>
                    </a:spcBef>
                    <a:spcAft>
                      <a:spcPts val="0"/>
                    </a:spcAft>
                    <a:buClr>
                      <a:srgbClr val="000000"/>
                    </a:buClr>
                    <a:buSzTx/>
                    <a:buFontTx/>
                    <a:buNone/>
                    <a:tabLst/>
                    <a:defRPr/>
                  </a:pPr>
                  <a:r>
                    <a:rPr kumimoji="0" lang="en-US" altLang="en-US" sz="1400" b="1" i="0" u="none" strike="noStrike" kern="0" cap="none" spc="0" normalizeH="0" baseline="0" noProof="0" dirty="0">
                      <a:ln>
                        <a:noFill/>
                      </a:ln>
                      <a:solidFill>
                        <a:srgbClr val="FFFFFF"/>
                      </a:solidFill>
                      <a:effectLst/>
                      <a:uLnTx/>
                      <a:uFillTx/>
                      <a:latin typeface="Arial" charset="0"/>
                      <a:cs typeface="Arial" charset="0"/>
                      <a:sym typeface="Arial"/>
                    </a:rPr>
                    <a:t>Pre CLINICAL</a:t>
                  </a:r>
                </a:p>
              </p:txBody>
            </p:sp>
          </p:grpSp>
        </p:grpSp>
      </p:grpSp>
      <p:grpSp>
        <p:nvGrpSpPr>
          <p:cNvPr id="17413" name="Group 31"/>
          <p:cNvGrpSpPr>
            <a:grpSpLocks/>
          </p:cNvGrpSpPr>
          <p:nvPr/>
        </p:nvGrpSpPr>
        <p:grpSpPr bwMode="auto">
          <a:xfrm>
            <a:off x="384322" y="2973193"/>
            <a:ext cx="11635224" cy="1259659"/>
            <a:chOff x="159417" y="3608196"/>
            <a:chExt cx="7812525" cy="1259258"/>
          </a:xfrm>
        </p:grpSpPr>
        <p:sp>
          <p:nvSpPr>
            <p:cNvPr id="22" name="Pentagon 21"/>
            <p:cNvSpPr>
              <a:spLocks noChangeArrowheads="1"/>
            </p:cNvSpPr>
            <p:nvPr/>
          </p:nvSpPr>
          <p:spPr bwMode="auto">
            <a:xfrm>
              <a:off x="159417" y="3659171"/>
              <a:ext cx="7812525" cy="1110896"/>
            </a:xfrm>
            <a:prstGeom prst="homePlate">
              <a:avLst>
                <a:gd name="adj" fmla="val 50014"/>
              </a:avLst>
            </a:prstGeom>
            <a:gradFill rotWithShape="1">
              <a:gsLst>
                <a:gs pos="0">
                  <a:srgbClr val="F6F9FC">
                    <a:alpha val="79999"/>
                  </a:srgbClr>
                </a:gs>
                <a:gs pos="74001">
                  <a:srgbClr val="B0C6E1">
                    <a:alpha val="94800"/>
                  </a:srgbClr>
                </a:gs>
                <a:gs pos="83000">
                  <a:srgbClr val="B0C6E1">
                    <a:alpha val="96600"/>
                  </a:srgbClr>
                </a:gs>
                <a:gs pos="100000">
                  <a:srgbClr val="CAD9EB"/>
                </a:gs>
              </a:gsLst>
              <a:lin ang="0" scaled="1"/>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mbria" pitchFamily="18" charset="0"/>
                  <a:cs typeface="Arial" pitchFamily="34" charset="0"/>
                </a:defRPr>
              </a:lvl1pPr>
              <a:lvl2pPr marL="742950" indent="-285750">
                <a:defRPr>
                  <a:solidFill>
                    <a:schemeClr val="tx1"/>
                  </a:solidFill>
                  <a:latin typeface="Cambria" pitchFamily="18" charset="0"/>
                  <a:cs typeface="Arial" pitchFamily="34" charset="0"/>
                </a:defRPr>
              </a:lvl2pPr>
              <a:lvl3pPr marL="1143000" indent="-228600">
                <a:defRPr>
                  <a:solidFill>
                    <a:schemeClr val="tx1"/>
                  </a:solidFill>
                  <a:latin typeface="Cambria" pitchFamily="18" charset="0"/>
                  <a:cs typeface="Arial" pitchFamily="34" charset="0"/>
                </a:defRPr>
              </a:lvl3pPr>
              <a:lvl4pPr marL="1600200" indent="-228600">
                <a:defRPr>
                  <a:solidFill>
                    <a:schemeClr val="tx1"/>
                  </a:solidFill>
                  <a:latin typeface="Cambria" pitchFamily="18" charset="0"/>
                  <a:cs typeface="Arial" pitchFamily="34" charset="0"/>
                </a:defRPr>
              </a:lvl4pPr>
              <a:lvl5pPr marL="2057400" indent="-228600">
                <a:defRPr>
                  <a:solidFill>
                    <a:schemeClr val="tx1"/>
                  </a:solidFill>
                  <a:latin typeface="Cambria" pitchFamily="18" charset="0"/>
                  <a:cs typeface="Arial" pitchFamily="34" charset="0"/>
                </a:defRPr>
              </a:lvl5pPr>
              <a:lvl6pPr marL="2514600" indent="-22860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eaLnBrk="0" fontAlgn="base" hangingPunct="0">
                <a:spcBef>
                  <a:spcPct val="0"/>
                </a:spcBef>
                <a:spcAft>
                  <a:spcPct val="0"/>
                </a:spcAft>
                <a:defRPr>
                  <a:solidFill>
                    <a:schemeClr val="tx1"/>
                  </a:solidFill>
                  <a:latin typeface="Cambria" pitchFamily="18"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en-US" sz="1400" b="0" i="0" u="none" strike="noStrike" kern="0" cap="none" spc="0" normalizeH="0" baseline="0" noProof="0">
                <a:ln>
                  <a:noFill/>
                </a:ln>
                <a:solidFill>
                  <a:srgbClr val="FFFFFF"/>
                </a:solidFill>
                <a:effectLst/>
                <a:uLnTx/>
                <a:uFillTx/>
                <a:latin typeface="Calibri" pitchFamily="34" charset="0"/>
                <a:cs typeface="Arial" pitchFamily="34" charset="0"/>
                <a:sym typeface="Arial"/>
              </a:endParaRPr>
            </a:p>
          </p:txBody>
        </p:sp>
        <p:sp>
          <p:nvSpPr>
            <p:cNvPr id="15" name="Rectangle 49"/>
            <p:cNvSpPr>
              <a:spLocks noChangeArrowheads="1"/>
            </p:cNvSpPr>
            <p:nvPr/>
          </p:nvSpPr>
          <p:spPr bwMode="auto">
            <a:xfrm>
              <a:off x="794909" y="3789272"/>
              <a:ext cx="1550912" cy="584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buChar char="•"/>
                <a:defRPr sz="2200">
                  <a:solidFill>
                    <a:schemeClr val="tx1"/>
                  </a:solidFill>
                  <a:latin typeface="Cambria" charset="0"/>
                  <a:ea typeface="Arial" charset="0"/>
                  <a:cs typeface="Arial" charset="0"/>
                </a:defRPr>
              </a:lvl1pPr>
              <a:lvl2pPr marL="742950" indent="-285750" eaLnBrk="0" hangingPunct="0">
                <a:spcBef>
                  <a:spcPct val="20000"/>
                </a:spcBef>
                <a:buChar char="–"/>
                <a:defRPr sz="2000">
                  <a:solidFill>
                    <a:schemeClr val="tx1"/>
                  </a:solidFill>
                  <a:latin typeface="Cambria" charset="0"/>
                  <a:ea typeface="Arial" charset="0"/>
                  <a:cs typeface="Arial" charset="0"/>
                </a:defRPr>
              </a:lvl2pPr>
              <a:lvl3pPr marL="1143000" indent="-228600" eaLnBrk="0" hangingPunct="0">
                <a:spcBef>
                  <a:spcPct val="20000"/>
                </a:spcBef>
                <a:buChar char="•"/>
                <a:defRPr>
                  <a:solidFill>
                    <a:schemeClr val="tx1"/>
                  </a:solidFill>
                  <a:latin typeface="Cambria" charset="0"/>
                  <a:ea typeface="Arial" charset="0"/>
                  <a:cs typeface="Arial" charset="0"/>
                </a:defRPr>
              </a:lvl3pPr>
              <a:lvl4pPr marL="1600200" indent="-228600" eaLnBrk="0" hangingPunct="0">
                <a:spcBef>
                  <a:spcPct val="20000"/>
                </a:spcBef>
                <a:buChar char="–"/>
                <a:defRPr sz="1600">
                  <a:solidFill>
                    <a:schemeClr val="tx1"/>
                  </a:solidFill>
                  <a:latin typeface="Cambria" charset="0"/>
                  <a:ea typeface="Arial" charset="0"/>
                  <a:cs typeface="Arial" charset="0"/>
                </a:defRPr>
              </a:lvl4pPr>
              <a:lvl5pPr marL="2057400" indent="-228600" eaLnBrk="0" hangingPunct="0">
                <a:spcBef>
                  <a:spcPct val="20000"/>
                </a:spcBef>
                <a:buChar char="»"/>
                <a:defRPr sz="1600">
                  <a:solidFill>
                    <a:schemeClr val="tx1"/>
                  </a:solidFill>
                  <a:latin typeface="Cambria"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Cambria"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Cambria"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Cambria"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Cambria" charset="0"/>
                  <a:ea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
                  <a:srgbClr val="000000"/>
                </a:buClr>
                <a:buSzTx/>
                <a:buFontTx/>
                <a:buNone/>
                <a:tabLst/>
                <a:defRPr/>
              </a:pPr>
              <a:r>
                <a:rPr kumimoji="0" lang="en-US" altLang="en-US" sz="1600" b="0" i="0" u="none" strike="noStrike" kern="0" cap="none" spc="0" normalizeH="0" baseline="0" noProof="0" dirty="0">
                  <a:ln>
                    <a:noFill/>
                  </a:ln>
                  <a:solidFill>
                    <a:srgbClr val="31679B"/>
                  </a:solidFill>
                  <a:effectLst/>
                  <a:uLnTx/>
                  <a:uFillTx/>
                  <a:latin typeface="Gadugi" panose="020B0502040204020203" pitchFamily="34" charset="0"/>
                  <a:ea typeface="Gadugi" panose="020B0502040204020203" pitchFamily="34" charset="0"/>
                  <a:cs typeface="Arial"/>
                  <a:sym typeface="Arial"/>
                </a:rPr>
                <a:t>In vitro PD</a:t>
              </a:r>
            </a:p>
            <a:p>
              <a:pPr marL="0" marR="0" lvl="0" indent="0" algn="l" defTabSz="914400" rtl="0" eaLnBrk="1" fontAlgn="auto" latinLnBrk="0" hangingPunct="1">
                <a:lnSpc>
                  <a:spcPct val="100000"/>
                </a:lnSpc>
                <a:spcBef>
                  <a:spcPct val="0"/>
                </a:spcBef>
                <a:spcAft>
                  <a:spcPts val="0"/>
                </a:spcAft>
                <a:buClr>
                  <a:srgbClr val="000000"/>
                </a:buClr>
                <a:buSzTx/>
                <a:buFontTx/>
                <a:buNone/>
                <a:tabLst/>
                <a:defRPr/>
              </a:pPr>
              <a:r>
                <a:rPr kumimoji="0" lang="en-US" altLang="en-US" sz="1600" b="0" i="0" u="none" strike="noStrike" kern="0" cap="none" spc="0" normalizeH="0" baseline="0" noProof="0" dirty="0">
                  <a:ln>
                    <a:noFill/>
                  </a:ln>
                  <a:solidFill>
                    <a:srgbClr val="31679B"/>
                  </a:solidFill>
                  <a:effectLst/>
                  <a:uLnTx/>
                  <a:uFillTx/>
                  <a:latin typeface="Gadugi" panose="020B0502040204020203" pitchFamily="34" charset="0"/>
                  <a:ea typeface="Gadugi" panose="020B0502040204020203" pitchFamily="34" charset="0"/>
                  <a:cs typeface="Arial"/>
                  <a:sym typeface="Arial"/>
                </a:rPr>
                <a:t>Animal PK &amp; PD</a:t>
              </a:r>
            </a:p>
          </p:txBody>
        </p:sp>
        <p:sp>
          <p:nvSpPr>
            <p:cNvPr id="17" name="Rectangle 49"/>
            <p:cNvSpPr>
              <a:spLocks noChangeArrowheads="1"/>
            </p:cNvSpPr>
            <p:nvPr/>
          </p:nvSpPr>
          <p:spPr bwMode="auto">
            <a:xfrm>
              <a:off x="2233428" y="3648237"/>
              <a:ext cx="1409920" cy="107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buChar char="•"/>
                <a:defRPr sz="2200">
                  <a:solidFill>
                    <a:schemeClr val="tx1"/>
                  </a:solidFill>
                  <a:latin typeface="Cambria" charset="0"/>
                  <a:ea typeface="Arial" charset="0"/>
                  <a:cs typeface="Arial" charset="0"/>
                </a:defRPr>
              </a:lvl1pPr>
              <a:lvl2pPr marL="742950" indent="-285750" eaLnBrk="0" hangingPunct="0">
                <a:spcBef>
                  <a:spcPct val="20000"/>
                </a:spcBef>
                <a:buChar char="–"/>
                <a:defRPr sz="2000">
                  <a:solidFill>
                    <a:schemeClr val="tx1"/>
                  </a:solidFill>
                  <a:latin typeface="Cambria" charset="0"/>
                  <a:ea typeface="Arial" charset="0"/>
                  <a:cs typeface="Arial" charset="0"/>
                </a:defRPr>
              </a:lvl2pPr>
              <a:lvl3pPr marL="1143000" indent="-228600" eaLnBrk="0" hangingPunct="0">
                <a:spcBef>
                  <a:spcPct val="20000"/>
                </a:spcBef>
                <a:buChar char="•"/>
                <a:defRPr>
                  <a:solidFill>
                    <a:schemeClr val="tx1"/>
                  </a:solidFill>
                  <a:latin typeface="Cambria" charset="0"/>
                  <a:ea typeface="Arial" charset="0"/>
                  <a:cs typeface="Arial" charset="0"/>
                </a:defRPr>
              </a:lvl3pPr>
              <a:lvl4pPr marL="1600200" indent="-228600" eaLnBrk="0" hangingPunct="0">
                <a:spcBef>
                  <a:spcPct val="20000"/>
                </a:spcBef>
                <a:buChar char="–"/>
                <a:defRPr sz="1600">
                  <a:solidFill>
                    <a:schemeClr val="tx1"/>
                  </a:solidFill>
                  <a:latin typeface="Cambria" charset="0"/>
                  <a:ea typeface="Arial" charset="0"/>
                  <a:cs typeface="Arial" charset="0"/>
                </a:defRPr>
              </a:lvl4pPr>
              <a:lvl5pPr marL="2057400" indent="-228600" eaLnBrk="0" hangingPunct="0">
                <a:spcBef>
                  <a:spcPct val="20000"/>
                </a:spcBef>
                <a:buChar char="»"/>
                <a:defRPr sz="1600">
                  <a:solidFill>
                    <a:schemeClr val="tx1"/>
                  </a:solidFill>
                  <a:latin typeface="Cambria"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Cambria"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Cambria"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Cambria"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Cambria" charset="0"/>
                  <a:ea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
                  <a:srgbClr val="000000"/>
                </a:buClr>
                <a:buSzTx/>
                <a:buFontTx/>
                <a:buNone/>
                <a:tabLst/>
                <a:defRPr/>
              </a:pPr>
              <a:r>
                <a:rPr kumimoji="0" lang="en-US" altLang="en-US" sz="1600" b="0" i="0" u="none" strike="noStrike" kern="0" cap="none" spc="0" normalizeH="0" baseline="0" noProof="0" dirty="0">
                  <a:ln>
                    <a:noFill/>
                  </a:ln>
                  <a:solidFill>
                    <a:srgbClr val="31679B"/>
                  </a:solidFill>
                  <a:effectLst/>
                  <a:uLnTx/>
                  <a:uFillTx/>
                  <a:latin typeface="Gadugi" panose="020B0502040204020203" pitchFamily="34" charset="0"/>
                  <a:ea typeface="Gadugi" panose="020B0502040204020203" pitchFamily="34" charset="0"/>
                  <a:cs typeface="Arial"/>
                  <a:sym typeface="Arial"/>
                </a:rPr>
                <a:t>First-in human </a:t>
              </a:r>
            </a:p>
            <a:p>
              <a:pPr marL="0" marR="0" lvl="0" indent="0" algn="l" defTabSz="914400" rtl="0" eaLnBrk="1" fontAlgn="auto" latinLnBrk="0" hangingPunct="1">
                <a:lnSpc>
                  <a:spcPct val="100000"/>
                </a:lnSpc>
                <a:spcBef>
                  <a:spcPct val="0"/>
                </a:spcBef>
                <a:spcAft>
                  <a:spcPts val="0"/>
                </a:spcAft>
                <a:buClr>
                  <a:srgbClr val="000000"/>
                </a:buClr>
                <a:buSzTx/>
                <a:buFontTx/>
                <a:buNone/>
                <a:tabLst/>
                <a:defRPr/>
              </a:pPr>
              <a:r>
                <a:rPr kumimoji="0" lang="en-US" altLang="en-US" sz="1600" b="0" i="0" u="none" strike="noStrike" kern="0" cap="none" spc="0" normalizeH="0" baseline="0" noProof="0" dirty="0">
                  <a:ln>
                    <a:noFill/>
                  </a:ln>
                  <a:solidFill>
                    <a:srgbClr val="31679B"/>
                  </a:solidFill>
                  <a:effectLst/>
                  <a:uLnTx/>
                  <a:uFillTx/>
                  <a:latin typeface="Gadugi" panose="020B0502040204020203" pitchFamily="34" charset="0"/>
                  <a:ea typeface="Gadugi" panose="020B0502040204020203" pitchFamily="34" charset="0"/>
                  <a:cs typeface="Arial"/>
                  <a:sym typeface="Arial"/>
                </a:rPr>
                <a:t>PK &amp; PD</a:t>
              </a:r>
            </a:p>
            <a:p>
              <a:pPr marL="0" marR="0" lvl="0" indent="0" algn="l" defTabSz="914400" rtl="0" eaLnBrk="1" fontAlgn="auto" latinLnBrk="0" hangingPunct="1">
                <a:lnSpc>
                  <a:spcPct val="100000"/>
                </a:lnSpc>
                <a:spcBef>
                  <a:spcPct val="0"/>
                </a:spcBef>
                <a:spcAft>
                  <a:spcPts val="0"/>
                </a:spcAft>
                <a:buClr>
                  <a:srgbClr val="000000"/>
                </a:buClr>
                <a:buSzTx/>
                <a:buFontTx/>
                <a:buNone/>
                <a:tabLst/>
                <a:defRPr/>
              </a:pPr>
              <a:r>
                <a:rPr kumimoji="0" lang="en-US" altLang="en-US" sz="1600" b="0" i="0" u="none" strike="noStrike" kern="0" cap="none" spc="0" normalizeH="0" baseline="0" noProof="0" dirty="0">
                  <a:ln>
                    <a:noFill/>
                  </a:ln>
                  <a:solidFill>
                    <a:srgbClr val="31679B"/>
                  </a:solidFill>
                  <a:effectLst/>
                  <a:uLnTx/>
                  <a:uFillTx/>
                  <a:latin typeface="Gadugi" panose="020B0502040204020203" pitchFamily="34" charset="0"/>
                  <a:ea typeface="Gadugi" panose="020B0502040204020203" pitchFamily="34" charset="0"/>
                  <a:cs typeface="Arial"/>
                  <a:sym typeface="Arial"/>
                </a:rPr>
                <a:t>Preliminary </a:t>
              </a:r>
            </a:p>
            <a:p>
              <a:pPr marL="0" marR="0" lvl="0" indent="0" algn="l" defTabSz="914400" rtl="0" eaLnBrk="1" fontAlgn="auto" latinLnBrk="0" hangingPunct="1">
                <a:lnSpc>
                  <a:spcPct val="100000"/>
                </a:lnSpc>
                <a:spcBef>
                  <a:spcPct val="0"/>
                </a:spcBef>
                <a:spcAft>
                  <a:spcPts val="0"/>
                </a:spcAft>
                <a:buClr>
                  <a:srgbClr val="000000"/>
                </a:buClr>
                <a:buSzTx/>
                <a:buFontTx/>
                <a:buNone/>
                <a:tabLst/>
                <a:defRPr/>
              </a:pPr>
              <a:r>
                <a:rPr kumimoji="0" lang="en-US" altLang="en-US" sz="1600" b="0" i="0" u="none" strike="noStrike" kern="0" cap="none" spc="0" normalizeH="0" baseline="0" noProof="0" dirty="0">
                  <a:ln>
                    <a:noFill/>
                  </a:ln>
                  <a:solidFill>
                    <a:srgbClr val="31679B"/>
                  </a:solidFill>
                  <a:effectLst/>
                  <a:uLnTx/>
                  <a:uFillTx/>
                  <a:latin typeface="Gadugi" panose="020B0502040204020203" pitchFamily="34" charset="0"/>
                  <a:ea typeface="Gadugi" panose="020B0502040204020203" pitchFamily="34" charset="0"/>
                  <a:cs typeface="Arial"/>
                  <a:sym typeface="Arial"/>
                </a:rPr>
                <a:t>safety and efficacy</a:t>
              </a:r>
            </a:p>
          </p:txBody>
        </p:sp>
        <p:sp>
          <p:nvSpPr>
            <p:cNvPr id="19" name="Rectangle 53"/>
            <p:cNvSpPr>
              <a:spLocks noChangeArrowheads="1"/>
            </p:cNvSpPr>
            <p:nvPr/>
          </p:nvSpPr>
          <p:spPr bwMode="auto">
            <a:xfrm>
              <a:off x="5755672" y="3632550"/>
              <a:ext cx="1657222" cy="107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spcBef>
                  <a:spcPct val="20000"/>
                </a:spcBef>
                <a:buChar char="•"/>
                <a:defRPr sz="2200">
                  <a:solidFill>
                    <a:schemeClr val="tx1"/>
                  </a:solidFill>
                  <a:latin typeface="Cambria" charset="0"/>
                  <a:ea typeface="Arial" charset="0"/>
                  <a:cs typeface="Arial" charset="0"/>
                </a:defRPr>
              </a:lvl1pPr>
              <a:lvl2pPr marL="742950" indent="-285750" eaLnBrk="0" hangingPunct="0">
                <a:spcBef>
                  <a:spcPct val="20000"/>
                </a:spcBef>
                <a:buChar char="–"/>
                <a:defRPr sz="2000">
                  <a:solidFill>
                    <a:schemeClr val="tx1"/>
                  </a:solidFill>
                  <a:latin typeface="Cambria" charset="0"/>
                  <a:ea typeface="Arial" charset="0"/>
                  <a:cs typeface="Arial" charset="0"/>
                </a:defRPr>
              </a:lvl2pPr>
              <a:lvl3pPr marL="1143000" indent="-228600" eaLnBrk="0" hangingPunct="0">
                <a:spcBef>
                  <a:spcPct val="20000"/>
                </a:spcBef>
                <a:buChar char="•"/>
                <a:defRPr>
                  <a:solidFill>
                    <a:schemeClr val="tx1"/>
                  </a:solidFill>
                  <a:latin typeface="Cambria" charset="0"/>
                  <a:ea typeface="Arial" charset="0"/>
                  <a:cs typeface="Arial" charset="0"/>
                </a:defRPr>
              </a:lvl3pPr>
              <a:lvl4pPr marL="1600200" indent="-228600" eaLnBrk="0" hangingPunct="0">
                <a:spcBef>
                  <a:spcPct val="20000"/>
                </a:spcBef>
                <a:buChar char="–"/>
                <a:defRPr sz="1600">
                  <a:solidFill>
                    <a:schemeClr val="tx1"/>
                  </a:solidFill>
                  <a:latin typeface="Cambria" charset="0"/>
                  <a:ea typeface="Arial" charset="0"/>
                  <a:cs typeface="Arial" charset="0"/>
                </a:defRPr>
              </a:lvl4pPr>
              <a:lvl5pPr marL="2057400" indent="-228600" eaLnBrk="0" hangingPunct="0">
                <a:spcBef>
                  <a:spcPct val="20000"/>
                </a:spcBef>
                <a:buChar char="»"/>
                <a:defRPr sz="1600">
                  <a:solidFill>
                    <a:schemeClr val="tx1"/>
                  </a:solidFill>
                  <a:latin typeface="Cambria"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Cambria"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Cambria"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Cambria"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Cambria" charset="0"/>
                  <a:ea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
                  <a:srgbClr val="000000"/>
                </a:buClr>
                <a:buSzTx/>
                <a:buFontTx/>
                <a:buNone/>
                <a:tabLst/>
                <a:defRPr/>
              </a:pPr>
              <a:r>
                <a:rPr kumimoji="0" lang="en-US" altLang="en-US" sz="1600" b="0" i="0" u="none" strike="noStrike" kern="0" cap="none" spc="0" normalizeH="0" baseline="0" noProof="0" dirty="0">
                  <a:ln>
                    <a:noFill/>
                  </a:ln>
                  <a:solidFill>
                    <a:srgbClr val="31679B"/>
                  </a:solidFill>
                  <a:effectLst/>
                  <a:uLnTx/>
                  <a:uFillTx/>
                  <a:latin typeface="Gadugi" panose="020B0502040204020203" pitchFamily="34" charset="0"/>
                  <a:ea typeface="Gadugi" panose="020B0502040204020203" pitchFamily="34" charset="0"/>
                  <a:cs typeface="Arial"/>
                  <a:sym typeface="Arial"/>
                </a:rPr>
                <a:t>More robust safety and efficacy with sparse PK in broader target population</a:t>
              </a:r>
            </a:p>
          </p:txBody>
        </p:sp>
        <p:sp>
          <p:nvSpPr>
            <p:cNvPr id="20" name="Rectangle 49"/>
            <p:cNvSpPr>
              <a:spLocks noChangeArrowheads="1"/>
            </p:cNvSpPr>
            <p:nvPr/>
          </p:nvSpPr>
          <p:spPr bwMode="auto">
            <a:xfrm>
              <a:off x="3904896" y="3608196"/>
              <a:ext cx="1409920" cy="107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buChar char="•"/>
                <a:defRPr sz="2200">
                  <a:solidFill>
                    <a:schemeClr val="tx1"/>
                  </a:solidFill>
                  <a:latin typeface="Cambria" charset="0"/>
                  <a:ea typeface="Arial" charset="0"/>
                  <a:cs typeface="Arial" charset="0"/>
                </a:defRPr>
              </a:lvl1pPr>
              <a:lvl2pPr marL="742950" indent="-285750" eaLnBrk="0" hangingPunct="0">
                <a:spcBef>
                  <a:spcPct val="20000"/>
                </a:spcBef>
                <a:buChar char="–"/>
                <a:defRPr sz="2000">
                  <a:solidFill>
                    <a:schemeClr val="tx1"/>
                  </a:solidFill>
                  <a:latin typeface="Cambria" charset="0"/>
                  <a:ea typeface="Arial" charset="0"/>
                  <a:cs typeface="Arial" charset="0"/>
                </a:defRPr>
              </a:lvl2pPr>
              <a:lvl3pPr marL="1143000" indent="-228600" eaLnBrk="0" hangingPunct="0">
                <a:spcBef>
                  <a:spcPct val="20000"/>
                </a:spcBef>
                <a:buChar char="•"/>
                <a:defRPr>
                  <a:solidFill>
                    <a:schemeClr val="tx1"/>
                  </a:solidFill>
                  <a:latin typeface="Cambria" charset="0"/>
                  <a:ea typeface="Arial" charset="0"/>
                  <a:cs typeface="Arial" charset="0"/>
                </a:defRPr>
              </a:lvl3pPr>
              <a:lvl4pPr marL="1600200" indent="-228600" eaLnBrk="0" hangingPunct="0">
                <a:spcBef>
                  <a:spcPct val="20000"/>
                </a:spcBef>
                <a:buChar char="–"/>
                <a:defRPr sz="1600">
                  <a:solidFill>
                    <a:schemeClr val="tx1"/>
                  </a:solidFill>
                  <a:latin typeface="Cambria" charset="0"/>
                  <a:ea typeface="Arial" charset="0"/>
                  <a:cs typeface="Arial" charset="0"/>
                </a:defRPr>
              </a:lvl4pPr>
              <a:lvl5pPr marL="2057400" indent="-228600" eaLnBrk="0" hangingPunct="0">
                <a:spcBef>
                  <a:spcPct val="20000"/>
                </a:spcBef>
                <a:buChar char="»"/>
                <a:defRPr sz="1600">
                  <a:solidFill>
                    <a:schemeClr val="tx1"/>
                  </a:solidFill>
                  <a:latin typeface="Cambria"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Cambria"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Cambria"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Cambria"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Cambria" charset="0"/>
                  <a:ea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r>
                <a:rPr kumimoji="0" lang="en-US" altLang="en-US" sz="1600" b="0" i="0" u="none" strike="noStrike" kern="0" cap="none" spc="0" normalizeH="0" baseline="0" noProof="0" dirty="0">
                  <a:ln>
                    <a:noFill/>
                  </a:ln>
                  <a:solidFill>
                    <a:srgbClr val="31679B"/>
                  </a:solidFill>
                  <a:effectLst/>
                  <a:uLnTx/>
                  <a:uFillTx/>
                  <a:latin typeface="Gadugi" panose="020B0502040204020203" pitchFamily="34" charset="0"/>
                  <a:ea typeface="Gadugi" panose="020B0502040204020203" pitchFamily="34" charset="0"/>
                  <a:cs typeface="Arial"/>
                  <a:sym typeface="Arial"/>
                </a:rPr>
                <a:t>PK &amp; PD data relating biomarkers and endpoints to safety and efficacy</a:t>
              </a:r>
            </a:p>
          </p:txBody>
        </p:sp>
        <p:sp>
          <p:nvSpPr>
            <p:cNvPr id="21" name="TextBox 20"/>
            <p:cNvSpPr txBox="1"/>
            <p:nvPr/>
          </p:nvSpPr>
          <p:spPr>
            <a:xfrm rot="16200000">
              <a:off x="-240446" y="4031221"/>
              <a:ext cx="1238485" cy="43398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Data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Generated</a:t>
              </a:r>
            </a:p>
          </p:txBody>
        </p:sp>
      </p:grpSp>
      <p:grpSp>
        <p:nvGrpSpPr>
          <p:cNvPr id="17414" name="Group 32"/>
          <p:cNvGrpSpPr>
            <a:grpSpLocks/>
          </p:cNvGrpSpPr>
          <p:nvPr/>
        </p:nvGrpSpPr>
        <p:grpSpPr bwMode="auto">
          <a:xfrm>
            <a:off x="357446" y="4240215"/>
            <a:ext cx="11662099" cy="1093787"/>
            <a:chOff x="158750" y="4858816"/>
            <a:chExt cx="7918450" cy="1093777"/>
          </a:xfrm>
        </p:grpSpPr>
        <p:sp>
          <p:nvSpPr>
            <p:cNvPr id="30" name="Pentagon 29"/>
            <p:cNvSpPr>
              <a:spLocks noChangeArrowheads="1"/>
            </p:cNvSpPr>
            <p:nvPr/>
          </p:nvSpPr>
          <p:spPr bwMode="auto">
            <a:xfrm>
              <a:off x="158750" y="4914376"/>
              <a:ext cx="7918450" cy="976304"/>
            </a:xfrm>
            <a:prstGeom prst="homePlate">
              <a:avLst>
                <a:gd name="adj" fmla="val 49984"/>
              </a:avLst>
            </a:prstGeom>
            <a:gradFill rotWithShape="1">
              <a:gsLst>
                <a:gs pos="0">
                  <a:srgbClr val="F9F7FA"/>
                </a:gs>
                <a:gs pos="74001">
                  <a:srgbClr val="C6B9D5"/>
                </a:gs>
                <a:gs pos="83000">
                  <a:srgbClr val="C6B9D5"/>
                </a:gs>
                <a:gs pos="100000">
                  <a:srgbClr val="D9D0E3"/>
                </a:gs>
              </a:gsLst>
              <a:lin ang="0" scaled="1"/>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mbria" pitchFamily="18" charset="0"/>
                  <a:cs typeface="Arial" pitchFamily="34" charset="0"/>
                </a:defRPr>
              </a:lvl1pPr>
              <a:lvl2pPr marL="742950" indent="-285750">
                <a:defRPr>
                  <a:solidFill>
                    <a:schemeClr val="tx1"/>
                  </a:solidFill>
                  <a:latin typeface="Cambria" pitchFamily="18" charset="0"/>
                  <a:cs typeface="Arial" pitchFamily="34" charset="0"/>
                </a:defRPr>
              </a:lvl2pPr>
              <a:lvl3pPr marL="1143000" indent="-228600">
                <a:defRPr>
                  <a:solidFill>
                    <a:schemeClr val="tx1"/>
                  </a:solidFill>
                  <a:latin typeface="Cambria" pitchFamily="18" charset="0"/>
                  <a:cs typeface="Arial" pitchFamily="34" charset="0"/>
                </a:defRPr>
              </a:lvl3pPr>
              <a:lvl4pPr marL="1600200" indent="-228600">
                <a:defRPr>
                  <a:solidFill>
                    <a:schemeClr val="tx1"/>
                  </a:solidFill>
                  <a:latin typeface="Cambria" pitchFamily="18" charset="0"/>
                  <a:cs typeface="Arial" pitchFamily="34" charset="0"/>
                </a:defRPr>
              </a:lvl4pPr>
              <a:lvl5pPr marL="2057400" indent="-228600">
                <a:defRPr>
                  <a:solidFill>
                    <a:schemeClr val="tx1"/>
                  </a:solidFill>
                  <a:latin typeface="Cambria" pitchFamily="18" charset="0"/>
                  <a:cs typeface="Arial" pitchFamily="34" charset="0"/>
                </a:defRPr>
              </a:lvl5pPr>
              <a:lvl6pPr marL="2514600" indent="-22860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eaLnBrk="0" fontAlgn="base" hangingPunct="0">
                <a:spcBef>
                  <a:spcPct val="0"/>
                </a:spcBef>
                <a:spcAft>
                  <a:spcPct val="0"/>
                </a:spcAft>
                <a:defRPr>
                  <a:solidFill>
                    <a:schemeClr val="tx1"/>
                  </a:solidFill>
                  <a:latin typeface="Cambria" pitchFamily="18"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en-US" sz="1400" b="0" i="0" u="none" strike="noStrike" kern="0" cap="none" spc="0" normalizeH="0" baseline="0" noProof="0">
                <a:ln>
                  <a:noFill/>
                </a:ln>
                <a:solidFill>
                  <a:srgbClr val="FFFFFF"/>
                </a:solidFill>
                <a:effectLst/>
                <a:uLnTx/>
                <a:uFillTx/>
                <a:latin typeface="Calibri" pitchFamily="34" charset="0"/>
                <a:cs typeface="Arial" pitchFamily="34" charset="0"/>
                <a:sym typeface="Arial"/>
              </a:endParaRPr>
            </a:p>
          </p:txBody>
        </p:sp>
        <p:sp>
          <p:nvSpPr>
            <p:cNvPr id="25" name="TextBox 24"/>
            <p:cNvSpPr txBox="1"/>
            <p:nvPr/>
          </p:nvSpPr>
          <p:spPr>
            <a:xfrm rot="16200000">
              <a:off x="-102389" y="5165187"/>
              <a:ext cx="1093777" cy="481036"/>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Analysis Tools</a:t>
              </a:r>
            </a:p>
          </p:txBody>
        </p:sp>
        <p:sp>
          <p:nvSpPr>
            <p:cNvPr id="26" name="Rectangle 49"/>
            <p:cNvSpPr>
              <a:spLocks noChangeArrowheads="1"/>
            </p:cNvSpPr>
            <p:nvPr/>
          </p:nvSpPr>
          <p:spPr bwMode="auto">
            <a:xfrm>
              <a:off x="867077" y="4937709"/>
              <a:ext cx="6709777" cy="830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spcBef>
                  <a:spcPct val="20000"/>
                </a:spcBef>
                <a:buChar char="•"/>
                <a:defRPr sz="2200">
                  <a:solidFill>
                    <a:schemeClr val="tx1"/>
                  </a:solidFill>
                  <a:latin typeface="Cambria" charset="0"/>
                  <a:ea typeface="Arial" charset="0"/>
                  <a:cs typeface="Arial" charset="0"/>
                </a:defRPr>
              </a:lvl1pPr>
              <a:lvl2pPr marL="742950" indent="-285750" eaLnBrk="0" hangingPunct="0">
                <a:spcBef>
                  <a:spcPct val="20000"/>
                </a:spcBef>
                <a:buChar char="–"/>
                <a:defRPr sz="2000">
                  <a:solidFill>
                    <a:schemeClr val="tx1"/>
                  </a:solidFill>
                  <a:latin typeface="Cambria" charset="0"/>
                  <a:ea typeface="Arial" charset="0"/>
                  <a:cs typeface="Arial" charset="0"/>
                </a:defRPr>
              </a:lvl2pPr>
              <a:lvl3pPr marL="1143000" indent="-228600" eaLnBrk="0" hangingPunct="0">
                <a:spcBef>
                  <a:spcPct val="20000"/>
                </a:spcBef>
                <a:buChar char="•"/>
                <a:defRPr>
                  <a:solidFill>
                    <a:schemeClr val="tx1"/>
                  </a:solidFill>
                  <a:latin typeface="Cambria" charset="0"/>
                  <a:ea typeface="Arial" charset="0"/>
                  <a:cs typeface="Arial" charset="0"/>
                </a:defRPr>
              </a:lvl3pPr>
              <a:lvl4pPr marL="1600200" indent="-228600" eaLnBrk="0" hangingPunct="0">
                <a:spcBef>
                  <a:spcPct val="20000"/>
                </a:spcBef>
                <a:buChar char="–"/>
                <a:defRPr sz="1600">
                  <a:solidFill>
                    <a:schemeClr val="tx1"/>
                  </a:solidFill>
                  <a:latin typeface="Cambria" charset="0"/>
                  <a:ea typeface="Arial" charset="0"/>
                  <a:cs typeface="Arial" charset="0"/>
                </a:defRPr>
              </a:lvl4pPr>
              <a:lvl5pPr marL="2057400" indent="-228600" eaLnBrk="0" hangingPunct="0">
                <a:spcBef>
                  <a:spcPct val="20000"/>
                </a:spcBef>
                <a:buChar char="»"/>
                <a:defRPr sz="1600">
                  <a:solidFill>
                    <a:schemeClr val="tx1"/>
                  </a:solidFill>
                  <a:latin typeface="Cambria"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Cambria"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Cambria"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Cambria"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Cambria" charset="0"/>
                  <a:ea typeface="Arial" charset="0"/>
                  <a:cs typeface="Arial" charset="0"/>
                </a:defRPr>
              </a:lvl9p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altLang="en-US" sz="1600" b="0" i="0" u="none" strike="noStrike" kern="0" cap="none" spc="0" normalizeH="0" baseline="0" noProof="0" dirty="0">
                  <a:ln>
                    <a:noFill/>
                  </a:ln>
                  <a:solidFill>
                    <a:srgbClr val="31679B"/>
                  </a:solidFill>
                  <a:effectLst/>
                  <a:uLnTx/>
                  <a:uFillTx/>
                  <a:latin typeface="Gadugi" panose="020B0502040204020203" pitchFamily="34" charset="0"/>
                  <a:ea typeface="Gadugi" panose="020B0502040204020203" pitchFamily="34" charset="0"/>
                  <a:cs typeface="Arial"/>
                  <a:sym typeface="Arial"/>
                </a:rPr>
                <a:t>Quantitative systems pharmacology, drug-disease-trials models, pharmacokinetic-pharmacodynamic modeling, dose-response/exposure-response analysis, population pharmacokinetic modeling, physiologically-based pharmacokinetic modeling, in-vivo/in-vitro correlation</a:t>
              </a:r>
            </a:p>
          </p:txBody>
        </p:sp>
      </p:grpSp>
      <p:sp>
        <p:nvSpPr>
          <p:cNvPr id="34" name="TextBox 33"/>
          <p:cNvSpPr txBox="1"/>
          <p:nvPr/>
        </p:nvSpPr>
        <p:spPr>
          <a:xfrm rot="16200000">
            <a:off x="-43111" y="5781406"/>
            <a:ext cx="123556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Challenges</a:t>
            </a:r>
          </a:p>
        </p:txBody>
      </p:sp>
      <p:sp>
        <p:nvSpPr>
          <p:cNvPr id="37" name="Rectangle 49"/>
          <p:cNvSpPr>
            <a:spLocks noChangeArrowheads="1"/>
          </p:cNvSpPr>
          <p:nvPr/>
        </p:nvSpPr>
        <p:spPr bwMode="auto">
          <a:xfrm>
            <a:off x="3592967" y="5524500"/>
            <a:ext cx="189410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spcBef>
                <a:spcPct val="20000"/>
              </a:spcBef>
              <a:buChar char="•"/>
              <a:defRPr sz="2200">
                <a:solidFill>
                  <a:schemeClr val="tx1"/>
                </a:solidFill>
                <a:latin typeface="Cambria" charset="0"/>
                <a:ea typeface="Arial" charset="0"/>
                <a:cs typeface="Arial" charset="0"/>
              </a:defRPr>
            </a:lvl1pPr>
            <a:lvl2pPr marL="742950" indent="-285750" eaLnBrk="0" hangingPunct="0">
              <a:spcBef>
                <a:spcPct val="20000"/>
              </a:spcBef>
              <a:buChar char="–"/>
              <a:defRPr sz="2000">
                <a:solidFill>
                  <a:schemeClr val="tx1"/>
                </a:solidFill>
                <a:latin typeface="Cambria" charset="0"/>
                <a:ea typeface="Arial" charset="0"/>
                <a:cs typeface="Arial" charset="0"/>
              </a:defRPr>
            </a:lvl2pPr>
            <a:lvl3pPr marL="1143000" indent="-228600" eaLnBrk="0" hangingPunct="0">
              <a:spcBef>
                <a:spcPct val="20000"/>
              </a:spcBef>
              <a:buChar char="•"/>
              <a:defRPr>
                <a:solidFill>
                  <a:schemeClr val="tx1"/>
                </a:solidFill>
                <a:latin typeface="Cambria" charset="0"/>
                <a:ea typeface="Arial" charset="0"/>
                <a:cs typeface="Arial" charset="0"/>
              </a:defRPr>
            </a:lvl3pPr>
            <a:lvl4pPr marL="1600200" indent="-228600" eaLnBrk="0" hangingPunct="0">
              <a:spcBef>
                <a:spcPct val="20000"/>
              </a:spcBef>
              <a:buChar char="–"/>
              <a:defRPr sz="1600">
                <a:solidFill>
                  <a:schemeClr val="tx1"/>
                </a:solidFill>
                <a:latin typeface="Cambria" charset="0"/>
                <a:ea typeface="Arial" charset="0"/>
                <a:cs typeface="Arial" charset="0"/>
              </a:defRPr>
            </a:lvl4pPr>
            <a:lvl5pPr marL="2057400" indent="-228600" eaLnBrk="0" hangingPunct="0">
              <a:spcBef>
                <a:spcPct val="20000"/>
              </a:spcBef>
              <a:buChar char="»"/>
              <a:defRPr sz="1600">
                <a:solidFill>
                  <a:schemeClr val="tx1"/>
                </a:solidFill>
                <a:latin typeface="Cambria"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Cambria"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Cambria"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Cambria"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Cambria" charset="0"/>
                <a:ea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
                <a:srgbClr val="000000"/>
              </a:buClr>
              <a:buSzTx/>
              <a:buFontTx/>
              <a:buNone/>
              <a:tabLst/>
              <a:defRPr/>
            </a:pPr>
            <a:r>
              <a:rPr kumimoji="0" lang="en-US" altLang="en-US" sz="1600" b="0" i="0" u="none" strike="noStrike" kern="0" cap="none" spc="0" normalizeH="0" baseline="0" noProof="0" dirty="0">
                <a:ln>
                  <a:noFill/>
                </a:ln>
                <a:solidFill>
                  <a:srgbClr val="31679B"/>
                </a:solidFill>
                <a:effectLst/>
                <a:uLnTx/>
                <a:uFillTx/>
                <a:latin typeface="Gadugi" panose="020B0502040204020203" pitchFamily="34" charset="0"/>
                <a:ea typeface="Gadugi" panose="020B0502040204020203" pitchFamily="34" charset="0"/>
                <a:cs typeface="Arial"/>
                <a:sym typeface="Arial"/>
              </a:rPr>
              <a:t>Go-No Go</a:t>
            </a:r>
          </a:p>
          <a:p>
            <a:pPr marL="0" marR="0" lvl="0" indent="0" algn="l" defTabSz="914400" rtl="0" eaLnBrk="1" fontAlgn="auto" latinLnBrk="0" hangingPunct="1">
              <a:lnSpc>
                <a:spcPct val="100000"/>
              </a:lnSpc>
              <a:spcBef>
                <a:spcPct val="0"/>
              </a:spcBef>
              <a:spcAft>
                <a:spcPts val="0"/>
              </a:spcAft>
              <a:buClr>
                <a:srgbClr val="000000"/>
              </a:buClr>
              <a:buSzTx/>
              <a:buFontTx/>
              <a:buNone/>
              <a:tabLst/>
              <a:defRPr/>
            </a:pPr>
            <a:r>
              <a:rPr kumimoji="0" lang="en-US" altLang="en-US" sz="1600" b="0" i="0" u="none" strike="noStrike" kern="0" cap="none" spc="0" normalizeH="0" baseline="0" noProof="0" dirty="0">
                <a:ln>
                  <a:noFill/>
                </a:ln>
                <a:solidFill>
                  <a:srgbClr val="31679B"/>
                </a:solidFill>
                <a:effectLst/>
                <a:uLnTx/>
                <a:uFillTx/>
                <a:latin typeface="Gadugi" panose="020B0502040204020203" pitchFamily="34" charset="0"/>
                <a:ea typeface="Gadugi" panose="020B0502040204020203" pitchFamily="34" charset="0"/>
                <a:cs typeface="Arial"/>
                <a:sym typeface="Arial"/>
              </a:rPr>
              <a:t>Regimen selection</a:t>
            </a:r>
          </a:p>
        </p:txBody>
      </p:sp>
      <p:sp>
        <p:nvSpPr>
          <p:cNvPr id="38" name="Rectangle 49"/>
          <p:cNvSpPr>
            <a:spLocks noChangeArrowheads="1"/>
          </p:cNvSpPr>
          <p:nvPr/>
        </p:nvSpPr>
        <p:spPr bwMode="auto">
          <a:xfrm>
            <a:off x="6021281" y="5451977"/>
            <a:ext cx="266198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spcBef>
                <a:spcPct val="20000"/>
              </a:spcBef>
              <a:buChar char="•"/>
              <a:defRPr sz="2200">
                <a:solidFill>
                  <a:schemeClr val="tx1"/>
                </a:solidFill>
                <a:latin typeface="Cambria" charset="0"/>
                <a:ea typeface="Arial" charset="0"/>
                <a:cs typeface="Arial" charset="0"/>
              </a:defRPr>
            </a:lvl1pPr>
            <a:lvl2pPr marL="742950" indent="-285750" eaLnBrk="0" hangingPunct="0">
              <a:spcBef>
                <a:spcPct val="20000"/>
              </a:spcBef>
              <a:buChar char="–"/>
              <a:defRPr sz="2000">
                <a:solidFill>
                  <a:schemeClr val="tx1"/>
                </a:solidFill>
                <a:latin typeface="Cambria" charset="0"/>
                <a:ea typeface="Arial" charset="0"/>
                <a:cs typeface="Arial" charset="0"/>
              </a:defRPr>
            </a:lvl2pPr>
            <a:lvl3pPr marL="1143000" indent="-228600" eaLnBrk="0" hangingPunct="0">
              <a:spcBef>
                <a:spcPct val="20000"/>
              </a:spcBef>
              <a:buChar char="•"/>
              <a:defRPr>
                <a:solidFill>
                  <a:schemeClr val="tx1"/>
                </a:solidFill>
                <a:latin typeface="Cambria" charset="0"/>
                <a:ea typeface="Arial" charset="0"/>
                <a:cs typeface="Arial" charset="0"/>
              </a:defRPr>
            </a:lvl3pPr>
            <a:lvl4pPr marL="1600200" indent="-228600" eaLnBrk="0" hangingPunct="0">
              <a:spcBef>
                <a:spcPct val="20000"/>
              </a:spcBef>
              <a:buChar char="–"/>
              <a:defRPr sz="1600">
                <a:solidFill>
                  <a:schemeClr val="tx1"/>
                </a:solidFill>
                <a:latin typeface="Cambria" charset="0"/>
                <a:ea typeface="Arial" charset="0"/>
                <a:cs typeface="Arial" charset="0"/>
              </a:defRPr>
            </a:lvl4pPr>
            <a:lvl5pPr marL="2057400" indent="-228600" eaLnBrk="0" hangingPunct="0">
              <a:spcBef>
                <a:spcPct val="20000"/>
              </a:spcBef>
              <a:buChar char="»"/>
              <a:defRPr sz="1600">
                <a:solidFill>
                  <a:schemeClr val="tx1"/>
                </a:solidFill>
                <a:latin typeface="Cambria"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Cambria"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Cambria"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Cambria"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Cambria" charset="0"/>
                <a:ea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r>
              <a:rPr kumimoji="0" lang="en-US" altLang="en-US" sz="1600" b="0" i="0" u="none" strike="noStrike" kern="0" cap="none" spc="0" normalizeH="0" baseline="0" noProof="0" dirty="0">
                <a:ln>
                  <a:noFill/>
                </a:ln>
                <a:solidFill>
                  <a:srgbClr val="31679B"/>
                </a:solidFill>
                <a:effectLst/>
                <a:uLnTx/>
                <a:uFillTx/>
                <a:latin typeface="Gadugi" panose="020B0502040204020203" pitchFamily="34" charset="0"/>
                <a:ea typeface="Gadugi" panose="020B0502040204020203" pitchFamily="34" charset="0"/>
                <a:cs typeface="Arial"/>
                <a:sym typeface="Arial"/>
              </a:rPr>
              <a:t>Go / No-Go Decisions</a:t>
            </a:r>
          </a:p>
          <a:p>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r>
              <a:rPr kumimoji="0" lang="en-US" altLang="en-US" sz="1600" b="0" i="0" u="none" strike="noStrike" kern="0" cap="none" spc="0" normalizeH="0" baseline="0" noProof="0" dirty="0">
                <a:ln>
                  <a:noFill/>
                </a:ln>
                <a:solidFill>
                  <a:srgbClr val="31679B"/>
                </a:solidFill>
                <a:effectLst/>
                <a:uLnTx/>
                <a:uFillTx/>
                <a:latin typeface="Gadugi" panose="020B0502040204020203" pitchFamily="34" charset="0"/>
                <a:ea typeface="Gadugi" panose="020B0502040204020203" pitchFamily="34" charset="0"/>
                <a:cs typeface="Arial"/>
                <a:sym typeface="Arial"/>
              </a:rPr>
              <a:t>Phase 3 Dose Selection</a:t>
            </a:r>
          </a:p>
          <a:p>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r>
              <a:rPr kumimoji="0" lang="en-US" altLang="en-US" sz="1600" b="0" i="0" u="none" strike="noStrike" kern="0" cap="none" spc="0" normalizeH="0" baseline="0" noProof="0" dirty="0">
                <a:ln>
                  <a:noFill/>
                </a:ln>
                <a:solidFill>
                  <a:srgbClr val="31679B"/>
                </a:solidFill>
                <a:effectLst/>
                <a:uLnTx/>
                <a:uFillTx/>
                <a:latin typeface="Gadugi" panose="020B0502040204020203" pitchFamily="34" charset="0"/>
                <a:ea typeface="Gadugi" panose="020B0502040204020203" pitchFamily="34" charset="0"/>
                <a:cs typeface="Arial"/>
                <a:sym typeface="Arial"/>
              </a:rPr>
              <a:t>Intrinsic/Extrinsic factors</a:t>
            </a:r>
          </a:p>
        </p:txBody>
      </p:sp>
      <p:sp>
        <p:nvSpPr>
          <p:cNvPr id="39" name="Rectangle 53"/>
          <p:cNvSpPr>
            <a:spLocks noChangeArrowheads="1"/>
          </p:cNvSpPr>
          <p:nvPr/>
        </p:nvSpPr>
        <p:spPr bwMode="auto">
          <a:xfrm>
            <a:off x="8787920" y="5433517"/>
            <a:ext cx="266198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spcBef>
                <a:spcPct val="20000"/>
              </a:spcBef>
              <a:buChar char="•"/>
              <a:defRPr sz="2200">
                <a:solidFill>
                  <a:schemeClr val="tx1"/>
                </a:solidFill>
                <a:latin typeface="Cambria" charset="0"/>
                <a:ea typeface="Arial" charset="0"/>
                <a:cs typeface="Arial" charset="0"/>
              </a:defRPr>
            </a:lvl1pPr>
            <a:lvl2pPr marL="742950" indent="-285750" eaLnBrk="0" hangingPunct="0">
              <a:spcBef>
                <a:spcPct val="20000"/>
              </a:spcBef>
              <a:buChar char="–"/>
              <a:defRPr sz="2000">
                <a:solidFill>
                  <a:schemeClr val="tx1"/>
                </a:solidFill>
                <a:latin typeface="Cambria" charset="0"/>
                <a:ea typeface="Arial" charset="0"/>
                <a:cs typeface="Arial" charset="0"/>
              </a:defRPr>
            </a:lvl2pPr>
            <a:lvl3pPr marL="1143000" indent="-228600" eaLnBrk="0" hangingPunct="0">
              <a:spcBef>
                <a:spcPct val="20000"/>
              </a:spcBef>
              <a:buChar char="•"/>
              <a:defRPr>
                <a:solidFill>
                  <a:schemeClr val="tx1"/>
                </a:solidFill>
                <a:latin typeface="Cambria" charset="0"/>
                <a:ea typeface="Arial" charset="0"/>
                <a:cs typeface="Arial" charset="0"/>
              </a:defRPr>
            </a:lvl3pPr>
            <a:lvl4pPr marL="1600200" indent="-228600" eaLnBrk="0" hangingPunct="0">
              <a:spcBef>
                <a:spcPct val="20000"/>
              </a:spcBef>
              <a:buChar char="–"/>
              <a:defRPr sz="1600">
                <a:solidFill>
                  <a:schemeClr val="tx1"/>
                </a:solidFill>
                <a:latin typeface="Cambria" charset="0"/>
                <a:ea typeface="Arial" charset="0"/>
                <a:cs typeface="Arial" charset="0"/>
              </a:defRPr>
            </a:lvl4pPr>
            <a:lvl5pPr marL="2057400" indent="-228600" eaLnBrk="0" hangingPunct="0">
              <a:spcBef>
                <a:spcPct val="20000"/>
              </a:spcBef>
              <a:buChar char="»"/>
              <a:defRPr sz="1600">
                <a:solidFill>
                  <a:schemeClr val="tx1"/>
                </a:solidFill>
                <a:latin typeface="Cambria"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Cambria"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Cambria"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Cambria"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Cambria" charset="0"/>
                <a:ea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r>
              <a:rPr kumimoji="0" lang="en-US" altLang="en-US" sz="1600" b="0" i="0" u="none" strike="noStrike" kern="0" cap="none" spc="0" normalizeH="0" baseline="0" noProof="0" dirty="0">
                <a:ln>
                  <a:noFill/>
                </a:ln>
                <a:solidFill>
                  <a:srgbClr val="31679B"/>
                </a:solidFill>
                <a:effectLst/>
                <a:uLnTx/>
                <a:uFillTx/>
                <a:latin typeface="Gadugi" panose="020B0502040204020203" pitchFamily="34" charset="0"/>
                <a:ea typeface="Gadugi" panose="020B0502040204020203" pitchFamily="34" charset="0"/>
                <a:cs typeface="Arial"/>
                <a:sym typeface="Arial"/>
              </a:rPr>
              <a:t>Data driven dose modifications for safety and efficacy</a:t>
            </a:r>
          </a:p>
        </p:txBody>
      </p:sp>
      <p:sp>
        <p:nvSpPr>
          <p:cNvPr id="41" name="Rectangle 49">
            <a:extLst>
              <a:ext uri="{FF2B5EF4-FFF2-40B4-BE49-F238E27FC236}">
                <a16:creationId xmlns:a16="http://schemas.microsoft.com/office/drawing/2014/main" id="{7F039AB6-F743-443E-8F71-8CE1729AA1F6}"/>
              </a:ext>
            </a:extLst>
          </p:cNvPr>
          <p:cNvSpPr>
            <a:spLocks noChangeArrowheads="1"/>
          </p:cNvSpPr>
          <p:nvPr/>
        </p:nvSpPr>
        <p:spPr bwMode="auto">
          <a:xfrm>
            <a:off x="1270372" y="5548860"/>
            <a:ext cx="208394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spcBef>
                <a:spcPct val="20000"/>
              </a:spcBef>
              <a:buChar char="•"/>
              <a:defRPr sz="2200">
                <a:solidFill>
                  <a:schemeClr val="tx1"/>
                </a:solidFill>
                <a:latin typeface="Cambria" charset="0"/>
                <a:ea typeface="Arial" charset="0"/>
                <a:cs typeface="Arial" charset="0"/>
              </a:defRPr>
            </a:lvl1pPr>
            <a:lvl2pPr marL="742950" indent="-285750" eaLnBrk="0" hangingPunct="0">
              <a:spcBef>
                <a:spcPct val="20000"/>
              </a:spcBef>
              <a:buChar char="–"/>
              <a:defRPr sz="2000">
                <a:solidFill>
                  <a:schemeClr val="tx1"/>
                </a:solidFill>
                <a:latin typeface="Cambria" charset="0"/>
                <a:ea typeface="Arial" charset="0"/>
                <a:cs typeface="Arial" charset="0"/>
              </a:defRPr>
            </a:lvl2pPr>
            <a:lvl3pPr marL="1143000" indent="-228600" eaLnBrk="0" hangingPunct="0">
              <a:spcBef>
                <a:spcPct val="20000"/>
              </a:spcBef>
              <a:buChar char="•"/>
              <a:defRPr>
                <a:solidFill>
                  <a:schemeClr val="tx1"/>
                </a:solidFill>
                <a:latin typeface="Cambria" charset="0"/>
                <a:ea typeface="Arial" charset="0"/>
                <a:cs typeface="Arial" charset="0"/>
              </a:defRPr>
            </a:lvl3pPr>
            <a:lvl4pPr marL="1600200" indent="-228600" eaLnBrk="0" hangingPunct="0">
              <a:spcBef>
                <a:spcPct val="20000"/>
              </a:spcBef>
              <a:buChar char="–"/>
              <a:defRPr sz="1600">
                <a:solidFill>
                  <a:schemeClr val="tx1"/>
                </a:solidFill>
                <a:latin typeface="Cambria" charset="0"/>
                <a:ea typeface="Arial" charset="0"/>
                <a:cs typeface="Arial" charset="0"/>
              </a:defRPr>
            </a:lvl4pPr>
            <a:lvl5pPr marL="2057400" indent="-228600" eaLnBrk="0" hangingPunct="0">
              <a:spcBef>
                <a:spcPct val="20000"/>
              </a:spcBef>
              <a:buChar char="»"/>
              <a:defRPr sz="1600">
                <a:solidFill>
                  <a:schemeClr val="tx1"/>
                </a:solidFill>
                <a:latin typeface="Cambria"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Cambria"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Cambria"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Cambria"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Cambria" charset="0"/>
                <a:ea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
                <a:srgbClr val="000000"/>
              </a:buClr>
              <a:buSzTx/>
              <a:buFontTx/>
              <a:buNone/>
              <a:tabLst/>
              <a:defRPr/>
            </a:pPr>
            <a:r>
              <a:rPr kumimoji="0" lang="en-US" altLang="en-US" sz="1600" b="0" i="0" u="none" strike="noStrike" kern="0" cap="none" spc="0" normalizeH="0" baseline="0" noProof="0" dirty="0">
                <a:ln>
                  <a:noFill/>
                </a:ln>
                <a:solidFill>
                  <a:srgbClr val="31679B"/>
                </a:solidFill>
                <a:effectLst/>
                <a:uLnTx/>
                <a:uFillTx/>
                <a:latin typeface="Gadugi" panose="020B0502040204020203" pitchFamily="34" charset="0"/>
                <a:ea typeface="Gadugi" panose="020B0502040204020203" pitchFamily="34" charset="0"/>
                <a:cs typeface="Arial"/>
                <a:sym typeface="Arial"/>
              </a:rPr>
              <a:t>Target Selection</a:t>
            </a:r>
          </a:p>
          <a:p>
            <a:pPr marL="0" marR="0" lvl="0" indent="0" algn="l" defTabSz="914400" rtl="0" eaLnBrk="1" fontAlgn="auto" latinLnBrk="0" hangingPunct="1">
              <a:lnSpc>
                <a:spcPct val="100000"/>
              </a:lnSpc>
              <a:spcBef>
                <a:spcPct val="0"/>
              </a:spcBef>
              <a:spcAft>
                <a:spcPts val="0"/>
              </a:spcAft>
              <a:buClr>
                <a:srgbClr val="000000"/>
              </a:buClr>
              <a:buSzTx/>
              <a:buFontTx/>
              <a:buNone/>
              <a:tabLst/>
              <a:defRPr/>
            </a:pPr>
            <a:r>
              <a:rPr kumimoji="0" lang="en-US" altLang="en-US" sz="1600" b="0" i="0" u="none" strike="noStrike" kern="0" cap="none" spc="0" normalizeH="0" baseline="0" noProof="0" dirty="0">
                <a:ln>
                  <a:noFill/>
                </a:ln>
                <a:solidFill>
                  <a:srgbClr val="31679B"/>
                </a:solidFill>
                <a:effectLst/>
                <a:uLnTx/>
                <a:uFillTx/>
                <a:latin typeface="Gadugi" panose="020B0502040204020203" pitchFamily="34" charset="0"/>
                <a:ea typeface="Gadugi" panose="020B0502040204020203" pitchFamily="34" charset="0"/>
                <a:cs typeface="Arial"/>
                <a:sym typeface="Arial"/>
              </a:rPr>
              <a:t>Feasibility </a:t>
            </a:r>
          </a:p>
        </p:txBody>
      </p:sp>
    </p:spTree>
    <p:extLst>
      <p:ext uri="{BB962C8B-B14F-4D97-AF65-F5344CB8AC3E}">
        <p14:creationId xmlns:p14="http://schemas.microsoft.com/office/powerpoint/2010/main" val="19430424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Oval 5">
            <a:extLst>
              <a:ext uri="{FF2B5EF4-FFF2-40B4-BE49-F238E27FC236}">
                <a16:creationId xmlns:a16="http://schemas.microsoft.com/office/drawing/2014/main" id="{292BCC1C-BCEC-587B-9226-2A28A071DEB1}"/>
              </a:ext>
            </a:extLst>
          </p:cNvPr>
          <p:cNvSpPr>
            <a:spLocks noChangeArrowheads="1"/>
          </p:cNvSpPr>
          <p:nvPr/>
        </p:nvSpPr>
        <p:spPr bwMode="auto">
          <a:xfrm>
            <a:off x="523192" y="1834118"/>
            <a:ext cx="4267200" cy="4267200"/>
          </a:xfrm>
          <a:prstGeom prst="ellipse">
            <a:avLst/>
          </a:prstGeom>
          <a:solidFill>
            <a:schemeClr val="accent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0" i="0" u="none" strike="noStrike" kern="0" cap="none" spc="0" normalizeH="0" baseline="0" noProof="0">
              <a:ln>
                <a:noFill/>
              </a:ln>
              <a:solidFill>
                <a:srgbClr val="000000"/>
              </a:solidFill>
              <a:effectLst/>
              <a:uLnTx/>
              <a:uFillTx/>
              <a:latin typeface="Arial"/>
              <a:cs typeface="Arial"/>
              <a:sym typeface="Arial"/>
            </a:endParaRPr>
          </a:p>
        </p:txBody>
      </p:sp>
      <p:sp>
        <p:nvSpPr>
          <p:cNvPr id="13314" name="Rectangle 2">
            <a:extLst>
              <a:ext uri="{FF2B5EF4-FFF2-40B4-BE49-F238E27FC236}">
                <a16:creationId xmlns:a16="http://schemas.microsoft.com/office/drawing/2014/main" id="{1A524F15-D57C-DC0C-485C-B54E22317588}"/>
              </a:ext>
            </a:extLst>
          </p:cNvPr>
          <p:cNvSpPr>
            <a:spLocks noGrp="1" noChangeArrowheads="1"/>
          </p:cNvSpPr>
          <p:nvPr>
            <p:ph type="title"/>
          </p:nvPr>
        </p:nvSpPr>
        <p:spPr>
          <a:xfrm>
            <a:off x="484675" y="246478"/>
            <a:ext cx="10440236" cy="1158263"/>
          </a:xfrm>
        </p:spPr>
        <p:txBody>
          <a:bodyPr>
            <a:normAutofit fontScale="90000"/>
          </a:bodyPr>
          <a:lstStyle/>
          <a:p>
            <a:r>
              <a:rPr lang="en-US" altLang="en-US" sz="3100" b="1" dirty="0">
                <a:solidFill>
                  <a:srgbClr val="12355B"/>
                </a:solidFill>
                <a:latin typeface="Century Gothic" panose="020B0502020202020204" pitchFamily="34" charset="0"/>
                <a:cs typeface="Arial"/>
              </a:rPr>
              <a:t>Strategy: Create CDISC-Compliant Data Structure from Single or Multiple Studies for </a:t>
            </a:r>
            <a:r>
              <a:rPr lang="en-US" altLang="en-US" sz="3100" b="1" dirty="0" err="1">
                <a:solidFill>
                  <a:srgbClr val="12355B"/>
                </a:solidFill>
                <a:latin typeface="Century Gothic" panose="020B0502020202020204" pitchFamily="34" charset="0"/>
                <a:cs typeface="Arial"/>
              </a:rPr>
              <a:t>PopPK</a:t>
            </a:r>
            <a:r>
              <a:rPr lang="en-US" altLang="en-US" sz="3100" b="1" dirty="0">
                <a:solidFill>
                  <a:srgbClr val="12355B"/>
                </a:solidFill>
                <a:latin typeface="Century Gothic" panose="020B0502020202020204" pitchFamily="34" charset="0"/>
                <a:cs typeface="Arial"/>
              </a:rPr>
              <a:t> Analysis and Disease Models </a:t>
            </a:r>
            <a:endParaRPr lang="en-US" altLang="zh-CN" sz="4000" b="1" dirty="0"/>
          </a:p>
        </p:txBody>
      </p:sp>
      <p:sp>
        <p:nvSpPr>
          <p:cNvPr id="13320" name="Line 8">
            <a:extLst>
              <a:ext uri="{FF2B5EF4-FFF2-40B4-BE49-F238E27FC236}">
                <a16:creationId xmlns:a16="http://schemas.microsoft.com/office/drawing/2014/main" id="{4C6264F2-3C46-026B-634F-5BF0B44C8701}"/>
              </a:ext>
            </a:extLst>
          </p:cNvPr>
          <p:cNvSpPr>
            <a:spLocks noChangeShapeType="1"/>
          </p:cNvSpPr>
          <p:nvPr/>
        </p:nvSpPr>
        <p:spPr bwMode="auto">
          <a:xfrm flipH="1">
            <a:off x="3799792" y="4043918"/>
            <a:ext cx="990600" cy="0"/>
          </a:xfrm>
          <a:prstGeom prst="line">
            <a:avLst/>
          </a:prstGeom>
          <a:noFill/>
          <a:ln w="38100" cmpd="dbl">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0" i="0" u="none" strike="noStrike" kern="0" cap="none" spc="0" normalizeH="0" baseline="0" noProof="0">
              <a:ln>
                <a:noFill/>
              </a:ln>
              <a:solidFill>
                <a:srgbClr val="000000"/>
              </a:solidFill>
              <a:effectLst/>
              <a:uLnTx/>
              <a:uFillTx/>
              <a:latin typeface="Arial"/>
              <a:cs typeface="Arial"/>
              <a:sym typeface="Arial"/>
            </a:endParaRPr>
          </a:p>
        </p:txBody>
      </p:sp>
      <p:sp>
        <p:nvSpPr>
          <p:cNvPr id="13322" name="Line 10">
            <a:extLst>
              <a:ext uri="{FF2B5EF4-FFF2-40B4-BE49-F238E27FC236}">
                <a16:creationId xmlns:a16="http://schemas.microsoft.com/office/drawing/2014/main" id="{3DCD64BE-86BD-EA01-3FD0-DDBADAB06904}"/>
              </a:ext>
            </a:extLst>
          </p:cNvPr>
          <p:cNvSpPr>
            <a:spLocks noChangeShapeType="1"/>
          </p:cNvSpPr>
          <p:nvPr/>
        </p:nvSpPr>
        <p:spPr bwMode="auto">
          <a:xfrm flipH="1">
            <a:off x="523192" y="3967718"/>
            <a:ext cx="914400" cy="0"/>
          </a:xfrm>
          <a:prstGeom prst="line">
            <a:avLst/>
          </a:prstGeom>
          <a:noFill/>
          <a:ln w="38100" cmpd="dbl">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0" i="0" u="none" strike="noStrike" kern="0" cap="none" spc="0" normalizeH="0" baseline="0" noProof="0">
              <a:ln>
                <a:noFill/>
              </a:ln>
              <a:solidFill>
                <a:srgbClr val="000000"/>
              </a:solidFill>
              <a:effectLst/>
              <a:uLnTx/>
              <a:uFillTx/>
              <a:latin typeface="Arial"/>
              <a:cs typeface="Arial"/>
              <a:sym typeface="Arial"/>
            </a:endParaRPr>
          </a:p>
        </p:txBody>
      </p:sp>
      <p:sp>
        <p:nvSpPr>
          <p:cNvPr id="13332" name="Text Box 20">
            <a:extLst>
              <a:ext uri="{FF2B5EF4-FFF2-40B4-BE49-F238E27FC236}">
                <a16:creationId xmlns:a16="http://schemas.microsoft.com/office/drawing/2014/main" id="{C2136090-933F-1CC6-9795-BDFAAE3F146B}"/>
              </a:ext>
            </a:extLst>
          </p:cNvPr>
          <p:cNvSpPr txBox="1">
            <a:spLocks noChangeArrowheads="1"/>
          </p:cNvSpPr>
          <p:nvPr/>
        </p:nvSpPr>
        <p:spPr bwMode="auto">
          <a:xfrm>
            <a:off x="675592" y="3129519"/>
            <a:ext cx="762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panose="020B0604020202020204" pitchFamily="34" charset="0"/>
                <a:ea typeface="宋体" panose="02010600030101010101" pitchFamily="2" charset="-122"/>
              </a:defRPr>
            </a:lvl1pPr>
            <a:lvl2pPr>
              <a:spcBef>
                <a:spcPct val="0"/>
              </a:spcBef>
              <a:defRPr>
                <a:solidFill>
                  <a:schemeClr val="tx1"/>
                </a:solidFill>
                <a:latin typeface="Arial" panose="020B0604020202020204" pitchFamily="34" charset="0"/>
                <a:ea typeface="宋体" panose="02010600030101010101" pitchFamily="2" charset="-122"/>
              </a:defRPr>
            </a:lvl2pPr>
            <a:lvl3pPr>
              <a:spcBef>
                <a:spcPct val="0"/>
              </a:spcBef>
              <a:defRPr>
                <a:solidFill>
                  <a:schemeClr val="tx1"/>
                </a:solidFill>
                <a:latin typeface="Arial" panose="020B0604020202020204" pitchFamily="34" charset="0"/>
                <a:ea typeface="宋体" panose="02010600030101010101" pitchFamily="2" charset="-122"/>
              </a:defRPr>
            </a:lvl3pPr>
            <a:lvl4pPr>
              <a:spcBef>
                <a:spcPct val="0"/>
              </a:spcBef>
              <a:defRPr>
                <a:solidFill>
                  <a:schemeClr val="tx1"/>
                </a:solidFill>
                <a:latin typeface="Arial" panose="020B0604020202020204" pitchFamily="34" charset="0"/>
                <a:ea typeface="宋体" panose="02010600030101010101" pitchFamily="2" charset="-122"/>
              </a:defRPr>
            </a:lvl4pPr>
            <a:lvl5pPr>
              <a:spcBef>
                <a:spcPct val="0"/>
              </a:spcBef>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r>
              <a:rPr kumimoji="0" lang="en-US" altLang="zh-CN" sz="1800" b="0" i="0" u="none" strike="noStrike" kern="0" cap="none" spc="0" normalizeH="0" baseline="0" noProof="0" dirty="0">
                <a:ln>
                  <a:noFill/>
                </a:ln>
                <a:solidFill>
                  <a:srgbClr val="FFFFFF"/>
                </a:solidFill>
                <a:effectLst/>
                <a:uLnTx/>
                <a:uFillTx/>
                <a:latin typeface="Gadugi" panose="020B0502040204020203" pitchFamily="34" charset="0"/>
                <a:ea typeface="Gadugi" panose="020B0502040204020203" pitchFamily="34" charset="0"/>
                <a:cs typeface="Arial"/>
                <a:sym typeface="Arial"/>
              </a:rPr>
              <a:t>AE</a:t>
            </a:r>
          </a:p>
        </p:txBody>
      </p:sp>
      <p:sp>
        <p:nvSpPr>
          <p:cNvPr id="13316" name="Oval 4">
            <a:extLst>
              <a:ext uri="{FF2B5EF4-FFF2-40B4-BE49-F238E27FC236}">
                <a16:creationId xmlns:a16="http://schemas.microsoft.com/office/drawing/2014/main" id="{029B19F7-01A5-CBB5-9A7A-AB3CF6505AD3}"/>
              </a:ext>
            </a:extLst>
          </p:cNvPr>
          <p:cNvSpPr>
            <a:spLocks noChangeArrowheads="1"/>
          </p:cNvSpPr>
          <p:nvPr/>
        </p:nvSpPr>
        <p:spPr bwMode="auto">
          <a:xfrm>
            <a:off x="1437593" y="2748520"/>
            <a:ext cx="2362200" cy="2362199"/>
          </a:xfrm>
          <a:prstGeom prst="ellipse">
            <a:avLst/>
          </a:prstGeom>
          <a:solidFill>
            <a:srgbClr val="FFFF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0" i="0" u="none" strike="noStrike" kern="0" cap="none" spc="0" normalizeH="0" baseline="0" noProof="0">
              <a:ln>
                <a:noFill/>
              </a:ln>
              <a:solidFill>
                <a:srgbClr val="000000"/>
              </a:solidFill>
              <a:effectLst/>
              <a:uLnTx/>
              <a:uFillTx/>
              <a:latin typeface="Arial"/>
              <a:cs typeface="Arial"/>
              <a:sym typeface="Arial"/>
            </a:endParaRPr>
          </a:p>
        </p:txBody>
      </p:sp>
      <p:sp>
        <p:nvSpPr>
          <p:cNvPr id="13319" name="Line 7">
            <a:extLst>
              <a:ext uri="{FF2B5EF4-FFF2-40B4-BE49-F238E27FC236}">
                <a16:creationId xmlns:a16="http://schemas.microsoft.com/office/drawing/2014/main" id="{39A90784-765B-EFBB-B041-878CA9B56F88}"/>
              </a:ext>
            </a:extLst>
          </p:cNvPr>
          <p:cNvSpPr>
            <a:spLocks noChangeShapeType="1"/>
          </p:cNvSpPr>
          <p:nvPr/>
        </p:nvSpPr>
        <p:spPr bwMode="auto">
          <a:xfrm>
            <a:off x="2656792" y="1834118"/>
            <a:ext cx="0" cy="914400"/>
          </a:xfrm>
          <a:prstGeom prst="line">
            <a:avLst/>
          </a:prstGeom>
          <a:noFill/>
          <a:ln w="38100" cmpd="dbl">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0" i="0" u="none" strike="noStrike" kern="0" cap="none" spc="0" normalizeH="0" baseline="0" noProof="0">
              <a:ln>
                <a:noFill/>
              </a:ln>
              <a:solidFill>
                <a:srgbClr val="000000"/>
              </a:solidFill>
              <a:effectLst/>
              <a:uLnTx/>
              <a:uFillTx/>
              <a:latin typeface="Arial"/>
              <a:cs typeface="Arial"/>
              <a:sym typeface="Arial"/>
            </a:endParaRPr>
          </a:p>
        </p:txBody>
      </p:sp>
      <p:sp>
        <p:nvSpPr>
          <p:cNvPr id="13321" name="Line 9">
            <a:extLst>
              <a:ext uri="{FF2B5EF4-FFF2-40B4-BE49-F238E27FC236}">
                <a16:creationId xmlns:a16="http://schemas.microsoft.com/office/drawing/2014/main" id="{C2057192-78FF-891A-2790-BC7055E2A597}"/>
              </a:ext>
            </a:extLst>
          </p:cNvPr>
          <p:cNvSpPr>
            <a:spLocks noChangeShapeType="1"/>
          </p:cNvSpPr>
          <p:nvPr/>
        </p:nvSpPr>
        <p:spPr bwMode="auto">
          <a:xfrm flipH="1">
            <a:off x="2618693" y="5110718"/>
            <a:ext cx="0" cy="990600"/>
          </a:xfrm>
          <a:prstGeom prst="line">
            <a:avLst/>
          </a:prstGeom>
          <a:noFill/>
          <a:ln w="38100" cmpd="dbl">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0" i="0" u="none" strike="noStrike" kern="0" cap="none" spc="0" normalizeH="0" baseline="0" noProof="0">
              <a:ln>
                <a:noFill/>
              </a:ln>
              <a:solidFill>
                <a:srgbClr val="000000"/>
              </a:solidFill>
              <a:effectLst/>
              <a:uLnTx/>
              <a:uFillTx/>
              <a:latin typeface="Arial"/>
              <a:cs typeface="Arial"/>
              <a:sym typeface="Arial"/>
            </a:endParaRPr>
          </a:p>
        </p:txBody>
      </p:sp>
      <p:sp>
        <p:nvSpPr>
          <p:cNvPr id="13323" name="Line 11">
            <a:extLst>
              <a:ext uri="{FF2B5EF4-FFF2-40B4-BE49-F238E27FC236}">
                <a16:creationId xmlns:a16="http://schemas.microsoft.com/office/drawing/2014/main" id="{702A4E51-EBC6-B69C-5FE6-85944D4C5F2C}"/>
              </a:ext>
            </a:extLst>
          </p:cNvPr>
          <p:cNvSpPr>
            <a:spLocks noChangeShapeType="1"/>
          </p:cNvSpPr>
          <p:nvPr/>
        </p:nvSpPr>
        <p:spPr bwMode="auto">
          <a:xfrm flipH="1">
            <a:off x="3494992" y="2511903"/>
            <a:ext cx="685799" cy="617615"/>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0" i="0" u="none" strike="noStrike" kern="0" cap="none" spc="0" normalizeH="0" baseline="0" noProof="0">
              <a:ln>
                <a:noFill/>
              </a:ln>
              <a:solidFill>
                <a:srgbClr val="000000"/>
              </a:solidFill>
              <a:effectLst/>
              <a:uLnTx/>
              <a:uFillTx/>
              <a:latin typeface="Arial"/>
              <a:cs typeface="Arial"/>
              <a:sym typeface="Arial"/>
            </a:endParaRPr>
          </a:p>
        </p:txBody>
      </p:sp>
      <p:sp>
        <p:nvSpPr>
          <p:cNvPr id="13324" name="Line 12">
            <a:extLst>
              <a:ext uri="{FF2B5EF4-FFF2-40B4-BE49-F238E27FC236}">
                <a16:creationId xmlns:a16="http://schemas.microsoft.com/office/drawing/2014/main" id="{749F9D8D-A62A-0DED-C175-C5B3F6C9D532}"/>
              </a:ext>
            </a:extLst>
          </p:cNvPr>
          <p:cNvSpPr>
            <a:spLocks noChangeShapeType="1"/>
          </p:cNvSpPr>
          <p:nvPr/>
        </p:nvSpPr>
        <p:spPr bwMode="auto">
          <a:xfrm flipH="1">
            <a:off x="1056594" y="4805918"/>
            <a:ext cx="815975" cy="60960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0" i="0" u="none" strike="noStrike" kern="0" cap="none" spc="0" normalizeH="0" baseline="0" noProof="0">
              <a:ln>
                <a:noFill/>
              </a:ln>
              <a:solidFill>
                <a:srgbClr val="000000"/>
              </a:solidFill>
              <a:effectLst/>
              <a:uLnTx/>
              <a:uFillTx/>
              <a:latin typeface="Arial"/>
              <a:cs typeface="Arial"/>
              <a:sym typeface="Arial"/>
            </a:endParaRPr>
          </a:p>
        </p:txBody>
      </p:sp>
      <p:sp>
        <p:nvSpPr>
          <p:cNvPr id="13325" name="Line 13">
            <a:extLst>
              <a:ext uri="{FF2B5EF4-FFF2-40B4-BE49-F238E27FC236}">
                <a16:creationId xmlns:a16="http://schemas.microsoft.com/office/drawing/2014/main" id="{AF3D6A70-90F1-7559-1700-3D25CC4963B7}"/>
              </a:ext>
            </a:extLst>
          </p:cNvPr>
          <p:cNvSpPr>
            <a:spLocks noChangeShapeType="1"/>
          </p:cNvSpPr>
          <p:nvPr/>
        </p:nvSpPr>
        <p:spPr bwMode="auto">
          <a:xfrm flipH="1" flipV="1">
            <a:off x="3418792" y="4882118"/>
            <a:ext cx="725488" cy="68580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0" i="0" u="none" strike="noStrike" kern="0" cap="none" spc="0" normalizeH="0" baseline="0" noProof="0">
              <a:ln>
                <a:noFill/>
              </a:ln>
              <a:solidFill>
                <a:srgbClr val="000000"/>
              </a:solidFill>
              <a:effectLst/>
              <a:uLnTx/>
              <a:uFillTx/>
              <a:latin typeface="Arial"/>
              <a:cs typeface="Arial"/>
              <a:sym typeface="Arial"/>
            </a:endParaRPr>
          </a:p>
        </p:txBody>
      </p:sp>
      <p:sp>
        <p:nvSpPr>
          <p:cNvPr id="13326" name="Line 14">
            <a:extLst>
              <a:ext uri="{FF2B5EF4-FFF2-40B4-BE49-F238E27FC236}">
                <a16:creationId xmlns:a16="http://schemas.microsoft.com/office/drawing/2014/main" id="{07775C21-DBB8-08E8-89D5-3C41DC550414}"/>
              </a:ext>
            </a:extLst>
          </p:cNvPr>
          <p:cNvSpPr>
            <a:spLocks noChangeShapeType="1"/>
          </p:cNvSpPr>
          <p:nvPr/>
        </p:nvSpPr>
        <p:spPr bwMode="auto">
          <a:xfrm>
            <a:off x="1132792" y="2443719"/>
            <a:ext cx="698795" cy="617615"/>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0" i="0" u="none" strike="noStrike" kern="0" cap="none" spc="0" normalizeH="0" baseline="0" noProof="0">
              <a:ln>
                <a:noFill/>
              </a:ln>
              <a:solidFill>
                <a:srgbClr val="000000"/>
              </a:solidFill>
              <a:effectLst/>
              <a:uLnTx/>
              <a:uFillTx/>
              <a:latin typeface="Arial"/>
              <a:cs typeface="Arial"/>
              <a:sym typeface="Arial"/>
            </a:endParaRPr>
          </a:p>
        </p:txBody>
      </p:sp>
      <p:sp>
        <p:nvSpPr>
          <p:cNvPr id="13327" name="Text Box 15">
            <a:extLst>
              <a:ext uri="{FF2B5EF4-FFF2-40B4-BE49-F238E27FC236}">
                <a16:creationId xmlns:a16="http://schemas.microsoft.com/office/drawing/2014/main" id="{8B5DA381-6842-7253-0199-6C39ED0E4D18}"/>
              </a:ext>
            </a:extLst>
          </p:cNvPr>
          <p:cNvSpPr txBox="1">
            <a:spLocks noChangeArrowheads="1"/>
          </p:cNvSpPr>
          <p:nvPr/>
        </p:nvSpPr>
        <p:spPr bwMode="auto">
          <a:xfrm rot="1689965">
            <a:off x="2877455" y="2287628"/>
            <a:ext cx="889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panose="020B0604020202020204" pitchFamily="34" charset="0"/>
                <a:ea typeface="宋体" panose="02010600030101010101" pitchFamily="2" charset="-122"/>
              </a:defRPr>
            </a:lvl1pPr>
            <a:lvl2pPr>
              <a:spcBef>
                <a:spcPct val="0"/>
              </a:spcBef>
              <a:defRPr>
                <a:solidFill>
                  <a:schemeClr val="tx1"/>
                </a:solidFill>
                <a:latin typeface="Arial" panose="020B0604020202020204" pitchFamily="34" charset="0"/>
                <a:ea typeface="宋体" panose="02010600030101010101" pitchFamily="2" charset="-122"/>
              </a:defRPr>
            </a:lvl2pPr>
            <a:lvl3pPr>
              <a:spcBef>
                <a:spcPct val="0"/>
              </a:spcBef>
              <a:defRPr>
                <a:solidFill>
                  <a:schemeClr val="tx1"/>
                </a:solidFill>
                <a:latin typeface="Arial" panose="020B0604020202020204" pitchFamily="34" charset="0"/>
                <a:ea typeface="宋体" panose="02010600030101010101" pitchFamily="2" charset="-122"/>
              </a:defRPr>
            </a:lvl3pPr>
            <a:lvl4pPr>
              <a:spcBef>
                <a:spcPct val="0"/>
              </a:spcBef>
              <a:defRPr>
                <a:solidFill>
                  <a:schemeClr val="tx1"/>
                </a:solidFill>
                <a:latin typeface="Arial" panose="020B0604020202020204" pitchFamily="34" charset="0"/>
                <a:ea typeface="宋体" panose="02010600030101010101" pitchFamily="2" charset="-122"/>
              </a:defRPr>
            </a:lvl4pPr>
            <a:lvl5pPr>
              <a:spcBef>
                <a:spcPct val="0"/>
              </a:spcBef>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r>
              <a:rPr kumimoji="0" lang="en-US" altLang="zh-CN" sz="1800" b="0" i="0" u="none" strike="noStrike" kern="0" cap="none" spc="0" normalizeH="0" baseline="0" noProof="0" dirty="0">
                <a:ln>
                  <a:noFill/>
                </a:ln>
                <a:solidFill>
                  <a:srgbClr val="FFFFFF"/>
                </a:solidFill>
                <a:effectLst/>
                <a:uLnTx/>
                <a:uFillTx/>
                <a:latin typeface="Gadugi" panose="020B0502040204020203" pitchFamily="34" charset="0"/>
                <a:ea typeface="Gadugi" panose="020B0502040204020203" pitchFamily="34" charset="0"/>
                <a:cs typeface="Arial"/>
                <a:sym typeface="Arial"/>
              </a:rPr>
              <a:t>DM</a:t>
            </a:r>
          </a:p>
        </p:txBody>
      </p:sp>
      <p:sp>
        <p:nvSpPr>
          <p:cNvPr id="13328" name="Text Box 16">
            <a:extLst>
              <a:ext uri="{FF2B5EF4-FFF2-40B4-BE49-F238E27FC236}">
                <a16:creationId xmlns:a16="http://schemas.microsoft.com/office/drawing/2014/main" id="{35034BC2-F1D5-6E5B-759E-FB8074C1E52A}"/>
              </a:ext>
            </a:extLst>
          </p:cNvPr>
          <p:cNvSpPr txBox="1">
            <a:spLocks noChangeArrowheads="1"/>
          </p:cNvSpPr>
          <p:nvPr/>
        </p:nvSpPr>
        <p:spPr bwMode="auto">
          <a:xfrm rot="19782904">
            <a:off x="1580469" y="2227304"/>
            <a:ext cx="8858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panose="020B0604020202020204" pitchFamily="34" charset="0"/>
                <a:ea typeface="宋体" panose="02010600030101010101" pitchFamily="2" charset="-122"/>
              </a:defRPr>
            </a:lvl1pPr>
            <a:lvl2pPr>
              <a:spcBef>
                <a:spcPct val="0"/>
              </a:spcBef>
              <a:defRPr>
                <a:solidFill>
                  <a:schemeClr val="tx1"/>
                </a:solidFill>
                <a:latin typeface="Arial" panose="020B0604020202020204" pitchFamily="34" charset="0"/>
                <a:ea typeface="宋体" panose="02010600030101010101" pitchFamily="2" charset="-122"/>
              </a:defRPr>
            </a:lvl2pPr>
            <a:lvl3pPr>
              <a:spcBef>
                <a:spcPct val="0"/>
              </a:spcBef>
              <a:defRPr>
                <a:solidFill>
                  <a:schemeClr val="tx1"/>
                </a:solidFill>
                <a:latin typeface="Arial" panose="020B0604020202020204" pitchFamily="34" charset="0"/>
                <a:ea typeface="宋体" panose="02010600030101010101" pitchFamily="2" charset="-122"/>
              </a:defRPr>
            </a:lvl3pPr>
            <a:lvl4pPr>
              <a:spcBef>
                <a:spcPct val="0"/>
              </a:spcBef>
              <a:defRPr>
                <a:solidFill>
                  <a:schemeClr val="tx1"/>
                </a:solidFill>
                <a:latin typeface="Arial" panose="020B0604020202020204" pitchFamily="34" charset="0"/>
                <a:ea typeface="宋体" panose="02010600030101010101" pitchFamily="2" charset="-122"/>
              </a:defRPr>
            </a:lvl4pPr>
            <a:lvl5pPr>
              <a:spcBef>
                <a:spcPct val="0"/>
              </a:spcBef>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r>
              <a:rPr kumimoji="0" lang="en-US" altLang="zh-CN" sz="1800" b="0" i="0" u="none" strike="noStrike" kern="0" cap="none" spc="0" normalizeH="0" baseline="0" noProof="0" dirty="0">
                <a:ln>
                  <a:noFill/>
                </a:ln>
                <a:solidFill>
                  <a:srgbClr val="FFFFFF"/>
                </a:solidFill>
                <a:effectLst/>
                <a:uLnTx/>
                <a:uFillTx/>
                <a:latin typeface="Gadugi" panose="020B0502040204020203" pitchFamily="34" charset="0"/>
                <a:ea typeface="Gadugi" panose="020B0502040204020203" pitchFamily="34" charset="0"/>
                <a:cs typeface="Arial"/>
                <a:sym typeface="Arial"/>
              </a:rPr>
              <a:t>PC</a:t>
            </a:r>
          </a:p>
        </p:txBody>
      </p:sp>
      <p:sp>
        <p:nvSpPr>
          <p:cNvPr id="13329" name="Text Box 17">
            <a:extLst>
              <a:ext uri="{FF2B5EF4-FFF2-40B4-BE49-F238E27FC236}">
                <a16:creationId xmlns:a16="http://schemas.microsoft.com/office/drawing/2014/main" id="{30B811B6-3A62-4AD7-5476-4DFD93760DDC}"/>
              </a:ext>
            </a:extLst>
          </p:cNvPr>
          <p:cNvSpPr txBox="1">
            <a:spLocks noChangeArrowheads="1"/>
          </p:cNvSpPr>
          <p:nvPr/>
        </p:nvSpPr>
        <p:spPr bwMode="auto">
          <a:xfrm rot="3020825">
            <a:off x="3772805" y="3052804"/>
            <a:ext cx="762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panose="020B0604020202020204" pitchFamily="34" charset="0"/>
                <a:ea typeface="宋体" panose="02010600030101010101" pitchFamily="2" charset="-122"/>
              </a:defRPr>
            </a:lvl1pPr>
            <a:lvl2pPr>
              <a:spcBef>
                <a:spcPct val="0"/>
              </a:spcBef>
              <a:defRPr>
                <a:solidFill>
                  <a:schemeClr val="tx1"/>
                </a:solidFill>
                <a:latin typeface="Arial" panose="020B0604020202020204" pitchFamily="34" charset="0"/>
                <a:ea typeface="宋体" panose="02010600030101010101" pitchFamily="2" charset="-122"/>
              </a:defRPr>
            </a:lvl2pPr>
            <a:lvl3pPr>
              <a:spcBef>
                <a:spcPct val="0"/>
              </a:spcBef>
              <a:defRPr>
                <a:solidFill>
                  <a:schemeClr val="tx1"/>
                </a:solidFill>
                <a:latin typeface="Arial" panose="020B0604020202020204" pitchFamily="34" charset="0"/>
                <a:ea typeface="宋体" panose="02010600030101010101" pitchFamily="2" charset="-122"/>
              </a:defRPr>
            </a:lvl3pPr>
            <a:lvl4pPr>
              <a:spcBef>
                <a:spcPct val="0"/>
              </a:spcBef>
              <a:defRPr>
                <a:solidFill>
                  <a:schemeClr val="tx1"/>
                </a:solidFill>
                <a:latin typeface="Arial" panose="020B0604020202020204" pitchFamily="34" charset="0"/>
                <a:ea typeface="宋体" panose="02010600030101010101" pitchFamily="2" charset="-122"/>
              </a:defRPr>
            </a:lvl4pPr>
            <a:lvl5pPr>
              <a:spcBef>
                <a:spcPct val="0"/>
              </a:spcBef>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r>
              <a:rPr kumimoji="0" lang="en-US" altLang="zh-CN" sz="1800" b="0" i="0" u="none" strike="noStrike" kern="0" cap="none" spc="0" normalizeH="0" baseline="0" noProof="0" dirty="0">
                <a:ln>
                  <a:noFill/>
                </a:ln>
                <a:solidFill>
                  <a:srgbClr val="FFFFFF"/>
                </a:solidFill>
                <a:effectLst/>
                <a:uLnTx/>
                <a:uFillTx/>
                <a:latin typeface="Gadugi" panose="020B0502040204020203" pitchFamily="34" charset="0"/>
                <a:ea typeface="Gadugi" panose="020B0502040204020203" pitchFamily="34" charset="0"/>
                <a:cs typeface="Arial"/>
                <a:sym typeface="Arial"/>
              </a:rPr>
              <a:t>LB</a:t>
            </a:r>
          </a:p>
        </p:txBody>
      </p:sp>
      <p:sp>
        <p:nvSpPr>
          <p:cNvPr id="13331" name="Text Box 19">
            <a:extLst>
              <a:ext uri="{FF2B5EF4-FFF2-40B4-BE49-F238E27FC236}">
                <a16:creationId xmlns:a16="http://schemas.microsoft.com/office/drawing/2014/main" id="{AAF0B540-41C4-3167-51F6-5138D59073B5}"/>
              </a:ext>
            </a:extLst>
          </p:cNvPr>
          <p:cNvSpPr txBox="1">
            <a:spLocks noChangeArrowheads="1"/>
          </p:cNvSpPr>
          <p:nvPr/>
        </p:nvSpPr>
        <p:spPr bwMode="auto">
          <a:xfrm rot="6343173">
            <a:off x="3801380" y="4414878"/>
            <a:ext cx="762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panose="020B0604020202020204" pitchFamily="34" charset="0"/>
                <a:ea typeface="宋体" panose="02010600030101010101" pitchFamily="2" charset="-122"/>
              </a:defRPr>
            </a:lvl1pPr>
            <a:lvl2pPr>
              <a:spcBef>
                <a:spcPct val="0"/>
              </a:spcBef>
              <a:defRPr>
                <a:solidFill>
                  <a:schemeClr val="tx1"/>
                </a:solidFill>
                <a:latin typeface="Arial" panose="020B0604020202020204" pitchFamily="34" charset="0"/>
                <a:ea typeface="宋体" panose="02010600030101010101" pitchFamily="2" charset="-122"/>
              </a:defRPr>
            </a:lvl2pPr>
            <a:lvl3pPr>
              <a:spcBef>
                <a:spcPct val="0"/>
              </a:spcBef>
              <a:defRPr>
                <a:solidFill>
                  <a:schemeClr val="tx1"/>
                </a:solidFill>
                <a:latin typeface="Arial" panose="020B0604020202020204" pitchFamily="34" charset="0"/>
                <a:ea typeface="宋体" panose="02010600030101010101" pitchFamily="2" charset="-122"/>
              </a:defRPr>
            </a:lvl3pPr>
            <a:lvl4pPr>
              <a:spcBef>
                <a:spcPct val="0"/>
              </a:spcBef>
              <a:defRPr>
                <a:solidFill>
                  <a:schemeClr val="tx1"/>
                </a:solidFill>
                <a:latin typeface="Arial" panose="020B0604020202020204" pitchFamily="34" charset="0"/>
                <a:ea typeface="宋体" panose="02010600030101010101" pitchFamily="2" charset="-122"/>
              </a:defRPr>
            </a:lvl4pPr>
            <a:lvl5pPr>
              <a:spcBef>
                <a:spcPct val="0"/>
              </a:spcBef>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r>
              <a:rPr kumimoji="0" lang="en-US" altLang="zh-CN" sz="1800" b="0" i="0" u="none" strike="noStrike" kern="0" cap="none" spc="0" normalizeH="0" baseline="0" noProof="0" dirty="0">
                <a:ln>
                  <a:noFill/>
                </a:ln>
                <a:solidFill>
                  <a:srgbClr val="FFFFFF"/>
                </a:solidFill>
                <a:effectLst/>
                <a:uLnTx/>
                <a:uFillTx/>
                <a:latin typeface="Gadugi" panose="020B0502040204020203" pitchFamily="34" charset="0"/>
                <a:ea typeface="Gadugi" panose="020B0502040204020203" pitchFamily="34" charset="0"/>
                <a:cs typeface="Arial"/>
                <a:sym typeface="Arial"/>
              </a:rPr>
              <a:t>VS</a:t>
            </a:r>
          </a:p>
        </p:txBody>
      </p:sp>
      <p:sp>
        <p:nvSpPr>
          <p:cNvPr id="13336" name="Text Box 24">
            <a:extLst>
              <a:ext uri="{FF2B5EF4-FFF2-40B4-BE49-F238E27FC236}">
                <a16:creationId xmlns:a16="http://schemas.microsoft.com/office/drawing/2014/main" id="{DB09CEE2-3121-8F89-EF12-DD04BCC329DE}"/>
              </a:ext>
            </a:extLst>
          </p:cNvPr>
          <p:cNvSpPr txBox="1">
            <a:spLocks noChangeArrowheads="1"/>
          </p:cNvSpPr>
          <p:nvPr/>
        </p:nvSpPr>
        <p:spPr bwMode="auto">
          <a:xfrm>
            <a:off x="1818592" y="3510518"/>
            <a:ext cx="1905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panose="020B0604020202020204" pitchFamily="34" charset="0"/>
                <a:ea typeface="宋体" panose="02010600030101010101" pitchFamily="2" charset="-122"/>
              </a:defRPr>
            </a:lvl1pPr>
            <a:lvl2pPr>
              <a:spcBef>
                <a:spcPct val="0"/>
              </a:spcBef>
              <a:defRPr>
                <a:solidFill>
                  <a:schemeClr val="tx1"/>
                </a:solidFill>
                <a:latin typeface="Arial" panose="020B0604020202020204" pitchFamily="34" charset="0"/>
                <a:ea typeface="宋体" panose="02010600030101010101" pitchFamily="2" charset="-122"/>
              </a:defRPr>
            </a:lvl2pPr>
            <a:lvl3pPr>
              <a:spcBef>
                <a:spcPct val="0"/>
              </a:spcBef>
              <a:defRPr>
                <a:solidFill>
                  <a:schemeClr val="tx1"/>
                </a:solidFill>
                <a:latin typeface="Arial" panose="020B0604020202020204" pitchFamily="34" charset="0"/>
                <a:ea typeface="宋体" panose="02010600030101010101" pitchFamily="2" charset="-122"/>
              </a:defRPr>
            </a:lvl3pPr>
            <a:lvl4pPr>
              <a:spcBef>
                <a:spcPct val="0"/>
              </a:spcBef>
              <a:defRPr>
                <a:solidFill>
                  <a:schemeClr val="tx1"/>
                </a:solidFill>
                <a:latin typeface="Arial" panose="020B0604020202020204" pitchFamily="34" charset="0"/>
                <a:ea typeface="宋体" panose="02010600030101010101" pitchFamily="2" charset="-122"/>
              </a:defRPr>
            </a:lvl4pPr>
            <a:lvl5pPr>
              <a:spcBef>
                <a:spcPct val="0"/>
              </a:spcBef>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auto" latinLnBrk="0" hangingPunct="1">
              <a:lnSpc>
                <a:spcPct val="100000"/>
              </a:lnSpc>
              <a:spcBef>
                <a:spcPct val="50000"/>
              </a:spcBef>
              <a:spcAft>
                <a:spcPts val="0"/>
              </a:spcAft>
              <a:buClr>
                <a:srgbClr val="000000"/>
              </a:buClr>
              <a:buSzTx/>
              <a:buFont typeface="Arial"/>
              <a:buNone/>
              <a:tabLst/>
              <a:defRPr/>
            </a:pPr>
            <a:r>
              <a:rPr kumimoji="0" lang="en-US" altLang="en-US" sz="2400" b="1" i="0" u="none" strike="noStrike" kern="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Arial"/>
                <a:sym typeface="Arial"/>
              </a:rPr>
              <a:t>CDISC&amp;</a:t>
            </a:r>
          </a:p>
          <a:p>
            <a:pPr marL="342900" marR="0" lvl="0" indent="-342900" algn="l" defTabSz="914400" rtl="0" eaLnBrk="1" fontAlgn="auto" latinLnBrk="0" hangingPunct="1">
              <a:lnSpc>
                <a:spcPct val="100000"/>
              </a:lnSpc>
              <a:spcBef>
                <a:spcPct val="50000"/>
              </a:spcBef>
              <a:spcAft>
                <a:spcPts val="0"/>
              </a:spcAft>
              <a:buClr>
                <a:srgbClr val="000000"/>
              </a:buClr>
              <a:buSzTx/>
              <a:buFont typeface="Arial"/>
              <a:buNone/>
              <a:tabLst/>
              <a:defRPr/>
            </a:pPr>
            <a:r>
              <a:rPr kumimoji="0" lang="en-US" altLang="en-US" sz="2400" b="1" i="0" u="none" strike="noStrike" kern="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Arial"/>
                <a:sym typeface="Arial"/>
              </a:rPr>
              <a:t>Non-CDISC</a:t>
            </a:r>
          </a:p>
        </p:txBody>
      </p:sp>
      <p:sp>
        <p:nvSpPr>
          <p:cNvPr id="13339" name="Text Box 27">
            <a:extLst>
              <a:ext uri="{FF2B5EF4-FFF2-40B4-BE49-F238E27FC236}">
                <a16:creationId xmlns:a16="http://schemas.microsoft.com/office/drawing/2014/main" id="{DF03DF39-7B0A-FB52-3221-1A5A8B6188C8}"/>
              </a:ext>
            </a:extLst>
          </p:cNvPr>
          <p:cNvSpPr txBox="1">
            <a:spLocks noChangeArrowheads="1"/>
          </p:cNvSpPr>
          <p:nvPr/>
        </p:nvSpPr>
        <p:spPr bwMode="auto">
          <a:xfrm>
            <a:off x="751794" y="4272519"/>
            <a:ext cx="9064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panose="020B0604020202020204" pitchFamily="34" charset="0"/>
                <a:ea typeface="宋体" panose="02010600030101010101" pitchFamily="2" charset="-122"/>
              </a:defRPr>
            </a:lvl1pPr>
            <a:lvl2pPr>
              <a:spcBef>
                <a:spcPct val="0"/>
              </a:spcBef>
              <a:defRPr>
                <a:solidFill>
                  <a:schemeClr val="tx1"/>
                </a:solidFill>
                <a:latin typeface="Arial" panose="020B0604020202020204" pitchFamily="34" charset="0"/>
                <a:ea typeface="宋体" panose="02010600030101010101" pitchFamily="2" charset="-122"/>
              </a:defRPr>
            </a:lvl2pPr>
            <a:lvl3pPr>
              <a:spcBef>
                <a:spcPct val="0"/>
              </a:spcBef>
              <a:defRPr>
                <a:solidFill>
                  <a:schemeClr val="tx1"/>
                </a:solidFill>
                <a:latin typeface="Arial" panose="020B0604020202020204" pitchFamily="34" charset="0"/>
                <a:ea typeface="宋体" panose="02010600030101010101" pitchFamily="2" charset="-122"/>
              </a:defRPr>
            </a:lvl3pPr>
            <a:lvl4pPr>
              <a:spcBef>
                <a:spcPct val="0"/>
              </a:spcBef>
              <a:defRPr>
                <a:solidFill>
                  <a:schemeClr val="tx1"/>
                </a:solidFill>
                <a:latin typeface="Arial" panose="020B0604020202020204" pitchFamily="34" charset="0"/>
                <a:ea typeface="宋体" panose="02010600030101010101" pitchFamily="2" charset="-122"/>
              </a:defRPr>
            </a:lvl4pPr>
            <a:lvl5pPr>
              <a:spcBef>
                <a:spcPct val="0"/>
              </a:spcBef>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r>
              <a:rPr kumimoji="0" lang="en-US" altLang="zh-CN" sz="1800" b="0" i="0" u="none" strike="noStrike" kern="0" cap="none" spc="0" normalizeH="0" baseline="0" noProof="0" dirty="0">
                <a:ln>
                  <a:noFill/>
                </a:ln>
                <a:solidFill>
                  <a:srgbClr val="FFFFFF"/>
                </a:solidFill>
                <a:effectLst/>
                <a:uLnTx/>
                <a:uFillTx/>
                <a:latin typeface="Gadugi" panose="020B0502040204020203" pitchFamily="34" charset="0"/>
                <a:ea typeface="Gadugi" panose="020B0502040204020203" pitchFamily="34" charset="0"/>
                <a:cs typeface="Arial"/>
                <a:sym typeface="Arial"/>
              </a:rPr>
              <a:t>EX</a:t>
            </a:r>
          </a:p>
        </p:txBody>
      </p:sp>
      <p:sp>
        <p:nvSpPr>
          <p:cNvPr id="13340" name="Text Box 28">
            <a:extLst>
              <a:ext uri="{FF2B5EF4-FFF2-40B4-BE49-F238E27FC236}">
                <a16:creationId xmlns:a16="http://schemas.microsoft.com/office/drawing/2014/main" id="{4C9236BF-29C0-17EA-0398-BA658C971C9E}"/>
              </a:ext>
            </a:extLst>
          </p:cNvPr>
          <p:cNvSpPr txBox="1">
            <a:spLocks noChangeArrowheads="1"/>
          </p:cNvSpPr>
          <p:nvPr/>
        </p:nvSpPr>
        <p:spPr bwMode="auto">
          <a:xfrm>
            <a:off x="1666194" y="5186919"/>
            <a:ext cx="9064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panose="020B0604020202020204" pitchFamily="34" charset="0"/>
                <a:ea typeface="宋体" panose="02010600030101010101" pitchFamily="2" charset="-122"/>
              </a:defRPr>
            </a:lvl1pPr>
            <a:lvl2pPr>
              <a:spcBef>
                <a:spcPct val="0"/>
              </a:spcBef>
              <a:defRPr>
                <a:solidFill>
                  <a:schemeClr val="tx1"/>
                </a:solidFill>
                <a:latin typeface="Arial" panose="020B0604020202020204" pitchFamily="34" charset="0"/>
                <a:ea typeface="宋体" panose="02010600030101010101" pitchFamily="2" charset="-122"/>
              </a:defRPr>
            </a:lvl2pPr>
            <a:lvl3pPr>
              <a:spcBef>
                <a:spcPct val="0"/>
              </a:spcBef>
              <a:defRPr>
                <a:solidFill>
                  <a:schemeClr val="tx1"/>
                </a:solidFill>
                <a:latin typeface="Arial" panose="020B0604020202020204" pitchFamily="34" charset="0"/>
                <a:ea typeface="宋体" panose="02010600030101010101" pitchFamily="2" charset="-122"/>
              </a:defRPr>
            </a:lvl3pPr>
            <a:lvl4pPr>
              <a:spcBef>
                <a:spcPct val="0"/>
              </a:spcBef>
              <a:defRPr>
                <a:solidFill>
                  <a:schemeClr val="tx1"/>
                </a:solidFill>
                <a:latin typeface="Arial" panose="020B0604020202020204" pitchFamily="34" charset="0"/>
                <a:ea typeface="宋体" panose="02010600030101010101" pitchFamily="2" charset="-122"/>
              </a:defRPr>
            </a:lvl4pPr>
            <a:lvl5pPr>
              <a:spcBef>
                <a:spcPct val="0"/>
              </a:spcBef>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r>
              <a:rPr kumimoji="0" lang="en-US" altLang="zh-CN" sz="1800" b="0" i="0" u="none" strike="noStrike" kern="0" cap="none" spc="0" normalizeH="0" baseline="0" noProof="0" dirty="0">
                <a:ln>
                  <a:noFill/>
                </a:ln>
                <a:solidFill>
                  <a:srgbClr val="FFFFFF"/>
                </a:solidFill>
                <a:effectLst/>
                <a:uLnTx/>
                <a:uFillTx/>
                <a:latin typeface="Gadugi" panose="020B0502040204020203" pitchFamily="34" charset="0"/>
                <a:ea typeface="Gadugi" panose="020B0502040204020203" pitchFamily="34" charset="0"/>
                <a:cs typeface="Arial"/>
                <a:sym typeface="Arial"/>
              </a:rPr>
              <a:t>EP</a:t>
            </a:r>
          </a:p>
        </p:txBody>
      </p:sp>
      <p:sp>
        <p:nvSpPr>
          <p:cNvPr id="13341" name="Text Box 29">
            <a:extLst>
              <a:ext uri="{FF2B5EF4-FFF2-40B4-BE49-F238E27FC236}">
                <a16:creationId xmlns:a16="http://schemas.microsoft.com/office/drawing/2014/main" id="{8ED98E67-52E5-E90A-7C46-5164895E2A9E}"/>
              </a:ext>
            </a:extLst>
          </p:cNvPr>
          <p:cNvSpPr txBox="1">
            <a:spLocks noChangeArrowheads="1"/>
          </p:cNvSpPr>
          <p:nvPr/>
        </p:nvSpPr>
        <p:spPr bwMode="auto">
          <a:xfrm>
            <a:off x="2885394" y="5186919"/>
            <a:ext cx="9064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panose="020B0604020202020204" pitchFamily="34" charset="0"/>
                <a:ea typeface="宋体" panose="02010600030101010101" pitchFamily="2" charset="-122"/>
              </a:defRPr>
            </a:lvl1pPr>
            <a:lvl2pPr>
              <a:spcBef>
                <a:spcPct val="0"/>
              </a:spcBef>
              <a:defRPr>
                <a:solidFill>
                  <a:schemeClr val="tx1"/>
                </a:solidFill>
                <a:latin typeface="Arial" panose="020B0604020202020204" pitchFamily="34" charset="0"/>
                <a:ea typeface="宋体" panose="02010600030101010101" pitchFamily="2" charset="-122"/>
              </a:defRPr>
            </a:lvl2pPr>
            <a:lvl3pPr>
              <a:spcBef>
                <a:spcPct val="0"/>
              </a:spcBef>
              <a:defRPr>
                <a:solidFill>
                  <a:schemeClr val="tx1"/>
                </a:solidFill>
                <a:latin typeface="Arial" panose="020B0604020202020204" pitchFamily="34" charset="0"/>
                <a:ea typeface="宋体" panose="02010600030101010101" pitchFamily="2" charset="-122"/>
              </a:defRPr>
            </a:lvl3pPr>
            <a:lvl4pPr>
              <a:spcBef>
                <a:spcPct val="0"/>
              </a:spcBef>
              <a:defRPr>
                <a:solidFill>
                  <a:schemeClr val="tx1"/>
                </a:solidFill>
                <a:latin typeface="Arial" panose="020B0604020202020204" pitchFamily="34" charset="0"/>
                <a:ea typeface="宋体" panose="02010600030101010101" pitchFamily="2" charset="-122"/>
              </a:defRPr>
            </a:lvl4pPr>
            <a:lvl5pPr>
              <a:spcBef>
                <a:spcPct val="0"/>
              </a:spcBef>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auto" latinLnBrk="0" hangingPunct="1">
              <a:lnSpc>
                <a:spcPct val="100000"/>
              </a:lnSpc>
              <a:spcBef>
                <a:spcPct val="50000"/>
              </a:spcBef>
              <a:spcAft>
                <a:spcPts val="0"/>
              </a:spcAft>
              <a:buClr>
                <a:srgbClr val="000000"/>
              </a:buClr>
              <a:buSzTx/>
              <a:buFont typeface="Arial"/>
              <a:buNone/>
              <a:tabLst/>
              <a:defRPr/>
            </a:pPr>
            <a:r>
              <a:rPr kumimoji="0" lang="en-US" altLang="zh-CN" sz="1800" b="0" i="0" u="none" strike="noStrike" kern="0" cap="none" spc="0" normalizeH="0" baseline="0" noProof="0" dirty="0">
                <a:ln>
                  <a:noFill/>
                </a:ln>
                <a:solidFill>
                  <a:srgbClr val="FFFFFF"/>
                </a:solidFill>
                <a:effectLst/>
                <a:uLnTx/>
                <a:uFillTx/>
                <a:latin typeface="Gadugi" panose="020B0502040204020203" pitchFamily="34" charset="0"/>
                <a:ea typeface="Gadugi" panose="020B0502040204020203" pitchFamily="34" charset="0"/>
                <a:cs typeface="Arial"/>
                <a:sym typeface="Arial"/>
              </a:rPr>
              <a:t>CM</a:t>
            </a:r>
          </a:p>
        </p:txBody>
      </p:sp>
      <p:sp>
        <p:nvSpPr>
          <p:cNvPr id="13343" name="AutoShape 31">
            <a:extLst>
              <a:ext uri="{FF2B5EF4-FFF2-40B4-BE49-F238E27FC236}">
                <a16:creationId xmlns:a16="http://schemas.microsoft.com/office/drawing/2014/main" id="{8A4570B0-60CF-AB0A-0F9F-C2710A9245EA}"/>
              </a:ext>
            </a:extLst>
          </p:cNvPr>
          <p:cNvSpPr>
            <a:spLocks noChangeArrowheads="1"/>
          </p:cNvSpPr>
          <p:nvPr/>
        </p:nvSpPr>
        <p:spPr bwMode="auto">
          <a:xfrm>
            <a:off x="4909014" y="3396219"/>
            <a:ext cx="685800" cy="533400"/>
          </a:xfrm>
          <a:prstGeom prst="rightArrow">
            <a:avLst>
              <a:gd name="adj1" fmla="val 50000"/>
              <a:gd name="adj2" fmla="val 32143"/>
            </a:avLst>
          </a:prstGeom>
          <a:solidFill>
            <a:schemeClr val="accent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474606D6-8429-7DBE-E625-DEAA8D90AE7E}"/>
              </a:ext>
            </a:extLst>
          </p:cNvPr>
          <p:cNvSpPr txBox="1"/>
          <p:nvPr/>
        </p:nvSpPr>
        <p:spPr>
          <a:xfrm>
            <a:off x="5704793" y="2573794"/>
            <a:ext cx="1519824" cy="1754326"/>
          </a:xfrm>
          <a:prstGeom prst="rect">
            <a:avLst/>
          </a:prstGeom>
          <a:solidFill>
            <a:schemeClr val="accent1"/>
          </a:solidFill>
        </p:spPr>
        <p:txBody>
          <a:bodyPr wrap="square" rtlCol="0">
            <a:spAutoFit/>
          </a:bodyPr>
          <a:lstStyle/>
          <a:p>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FFFFFF"/>
                </a:solidFill>
                <a:effectLst/>
                <a:uLnTx/>
                <a:uFillTx/>
                <a:latin typeface="Gadugi" panose="020B0502040204020203" pitchFamily="34" charset="0"/>
                <a:ea typeface="Gadugi" panose="020B0502040204020203" pitchFamily="34" charset="0"/>
                <a:cs typeface="Arial"/>
                <a:sym typeface="Arial"/>
              </a:rPr>
              <a:t>ADPPK</a:t>
            </a:r>
          </a:p>
          <a:p>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FFFFFF"/>
                </a:solidFill>
                <a:effectLst/>
                <a:uLnTx/>
                <a:uFillTx/>
                <a:latin typeface="Gadugi" panose="020B0502040204020203" pitchFamily="34" charset="0"/>
                <a:ea typeface="Gadugi" panose="020B0502040204020203" pitchFamily="34" charset="0"/>
                <a:cs typeface="Arial"/>
                <a:sym typeface="Arial"/>
              </a:rPr>
              <a:t>……..</a:t>
            </a:r>
          </a:p>
          <a:p>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FFFFFF"/>
                </a:solidFill>
                <a:effectLst/>
                <a:uLnTx/>
                <a:uFillTx/>
                <a:latin typeface="Gadugi" panose="020B0502040204020203" pitchFamily="34" charset="0"/>
                <a:ea typeface="Gadugi" panose="020B0502040204020203" pitchFamily="34" charset="0"/>
                <a:cs typeface="Arial"/>
                <a:sym typeface="Arial"/>
              </a:rPr>
              <a:t>ADSL </a:t>
            </a:r>
          </a:p>
          <a:p>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FFFFFF"/>
                </a:solidFill>
                <a:effectLst/>
                <a:uLnTx/>
                <a:uFillTx/>
                <a:latin typeface="Gadugi" panose="020B0502040204020203" pitchFamily="34" charset="0"/>
                <a:ea typeface="Gadugi" panose="020B0502040204020203" pitchFamily="34" charset="0"/>
                <a:cs typeface="Arial"/>
                <a:sym typeface="Arial"/>
              </a:rPr>
              <a:t>ADLB</a:t>
            </a:r>
          </a:p>
          <a:p>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FFFFFF"/>
                </a:solidFill>
                <a:effectLst/>
                <a:uLnTx/>
                <a:uFillTx/>
                <a:latin typeface="Gadugi" panose="020B0502040204020203" pitchFamily="34" charset="0"/>
                <a:ea typeface="Gadugi" panose="020B0502040204020203" pitchFamily="34" charset="0"/>
                <a:cs typeface="Arial"/>
                <a:sym typeface="Arial"/>
              </a:rPr>
              <a:t>ADEFF</a:t>
            </a:r>
          </a:p>
          <a:p>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FFFFFF"/>
                </a:solidFill>
                <a:effectLst/>
                <a:uLnTx/>
                <a:uFillTx/>
                <a:latin typeface="Gadugi" panose="020B0502040204020203" pitchFamily="34" charset="0"/>
                <a:ea typeface="Gadugi" panose="020B0502040204020203" pitchFamily="34" charset="0"/>
                <a:cs typeface="Arial"/>
                <a:sym typeface="Arial"/>
              </a:rPr>
              <a:t>ADAE</a:t>
            </a:r>
          </a:p>
        </p:txBody>
      </p:sp>
      <p:sp>
        <p:nvSpPr>
          <p:cNvPr id="3" name="TextBox 2">
            <a:extLst>
              <a:ext uri="{FF2B5EF4-FFF2-40B4-BE49-F238E27FC236}">
                <a16:creationId xmlns:a16="http://schemas.microsoft.com/office/drawing/2014/main" id="{165ADB4D-2B24-D6D1-3F3F-B087C72CB3A4}"/>
              </a:ext>
            </a:extLst>
          </p:cNvPr>
          <p:cNvSpPr txBox="1"/>
          <p:nvPr/>
        </p:nvSpPr>
        <p:spPr>
          <a:xfrm>
            <a:off x="7703284" y="1989279"/>
            <a:ext cx="3813124" cy="332398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Gadugi" panose="020B0502040204020203" pitchFamily="34" charset="0"/>
                <a:ea typeface="Gadugi" panose="020B0502040204020203" pitchFamily="34" charset="0"/>
                <a:cs typeface="Arial"/>
                <a:sym typeface="Arial"/>
              </a:rPr>
              <a:t>Analysis-ready</a:t>
            </a:r>
            <a:r>
              <a:rPr kumimoji="0" lang="en-US" sz="1400" b="0" i="0" u="none" strike="noStrike" kern="0" cap="none" spc="0" normalizeH="0" baseline="0" noProof="0" dirty="0">
                <a:ln>
                  <a:noFill/>
                </a:ln>
                <a:solidFill>
                  <a:srgbClr val="31679B"/>
                </a:solidFill>
                <a:effectLst/>
                <a:uLnTx/>
                <a:uFillTx/>
                <a:latin typeface="Gadugi" panose="020B0502040204020203" pitchFamily="34" charset="0"/>
                <a:ea typeface="Gadugi" panose="020B0502040204020203" pitchFamily="34" charset="0"/>
                <a:cs typeface="Arial"/>
                <a:sym typeface="Arial"/>
              </a:rPr>
              <a:t>: The ADPPK dataset may be used to create tables, listings, and figures. These outputs may include observed concentration-time data, summary of demographics and covariates included in the analysis for reporting and diagnostic purposes. </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400" b="0" i="0" u="none" strike="noStrike" kern="0" cap="none" spc="0" normalizeH="0" baseline="0" noProof="0" dirty="0">
              <a:ln>
                <a:noFill/>
              </a:ln>
              <a:solidFill>
                <a:srgbClr val="31679B"/>
              </a:solidFill>
              <a:effectLst/>
              <a:uLnTx/>
              <a:uFillTx/>
              <a:latin typeface="Gadugi" panose="020B0502040204020203" pitchFamily="34" charset="0"/>
              <a:ea typeface="Gadugi" panose="020B0502040204020203" pitchFamily="34" charset="0"/>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Gadugi" panose="020B0502040204020203" pitchFamily="34" charset="0"/>
                <a:ea typeface="Gadugi" panose="020B0502040204020203" pitchFamily="34" charset="0"/>
                <a:cs typeface="Arial"/>
                <a:sym typeface="Arial"/>
              </a:rPr>
              <a:t>Software-independent</a:t>
            </a:r>
            <a:r>
              <a:rPr kumimoji="0" lang="en-US" sz="1400" b="0" i="0" u="none" strike="noStrike" kern="0" cap="none" spc="0" normalizeH="0" baseline="0" noProof="0" dirty="0">
                <a:ln>
                  <a:noFill/>
                </a:ln>
                <a:solidFill>
                  <a:srgbClr val="31679B"/>
                </a:solidFill>
                <a:effectLst/>
                <a:uLnTx/>
                <a:uFillTx/>
                <a:latin typeface="Gadugi" panose="020B0502040204020203" pitchFamily="34" charset="0"/>
                <a:ea typeface="Gadugi" panose="020B0502040204020203" pitchFamily="34" charset="0"/>
                <a:cs typeface="Arial"/>
                <a:sym typeface="Arial"/>
              </a:rPr>
              <a:t>: While heavily influenced by NONMEM, no endorsement of any specific software or programming</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400" b="0" i="0" u="none" strike="noStrike" kern="0" cap="none" spc="0" normalizeH="0" baseline="0" noProof="0" dirty="0">
              <a:ln>
                <a:noFill/>
              </a:ln>
              <a:solidFill>
                <a:srgbClr val="31679B"/>
              </a:solidFill>
              <a:effectLst/>
              <a:uLnTx/>
              <a:uFillTx/>
              <a:latin typeface="Gadugi" panose="020B0502040204020203" pitchFamily="34" charset="0"/>
              <a:ea typeface="Gadugi" panose="020B0502040204020203" pitchFamily="34" charset="0"/>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solidFill>
                  <a:srgbClr val="31679B"/>
                </a:solidFill>
                <a:effectLst/>
                <a:uLnTx/>
                <a:uFillTx/>
                <a:latin typeface="Gadugi" panose="020B0502040204020203" pitchFamily="34" charset="0"/>
                <a:ea typeface="Gadugi" panose="020B0502040204020203" pitchFamily="34" charset="0"/>
                <a:cs typeface="Arial"/>
                <a:sym typeface="Arial"/>
              </a:rPr>
              <a:t>Source dataset traceable: SDTM source dataset (EX, EC, ADSL) should be identifiable. </a:t>
            </a:r>
          </a:p>
        </p:txBody>
      </p:sp>
      <p:sp>
        <p:nvSpPr>
          <p:cNvPr id="4" name="TextBox 3">
            <a:extLst>
              <a:ext uri="{FF2B5EF4-FFF2-40B4-BE49-F238E27FC236}">
                <a16:creationId xmlns:a16="http://schemas.microsoft.com/office/drawing/2014/main" id="{F596D8A6-0664-1FE9-FF28-915B2414B0D7}"/>
              </a:ext>
            </a:extLst>
          </p:cNvPr>
          <p:cNvSpPr txBox="1"/>
          <p:nvPr/>
        </p:nvSpPr>
        <p:spPr>
          <a:xfrm>
            <a:off x="8554225" y="1589157"/>
            <a:ext cx="196196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12355B"/>
                </a:solidFill>
                <a:effectLst/>
                <a:uLnTx/>
                <a:uFillTx/>
                <a:latin typeface="Century Gothic" panose="020B0502020202020204" pitchFamily="34" charset="0"/>
                <a:cs typeface="Arial"/>
                <a:sym typeface="Arial"/>
              </a:rPr>
              <a:t>Advantages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FEC09-8B2C-4FF8-99D3-73D9E5F74FFD}"/>
              </a:ext>
            </a:extLst>
          </p:cNvPr>
          <p:cNvSpPr>
            <a:spLocks noGrp="1"/>
          </p:cNvSpPr>
          <p:nvPr>
            <p:ph type="title"/>
          </p:nvPr>
        </p:nvSpPr>
        <p:spPr>
          <a:xfrm>
            <a:off x="401231" y="332756"/>
            <a:ext cx="10515600" cy="856773"/>
          </a:xfrm>
        </p:spPr>
        <p:txBody>
          <a:bodyPr anchor="t">
            <a:normAutofit/>
          </a:bodyPr>
          <a:lstStyle/>
          <a:p>
            <a:r>
              <a:rPr lang="en-US" sz="3600" b="1" dirty="0">
                <a:solidFill>
                  <a:srgbClr val="12355B"/>
                </a:solidFill>
                <a:latin typeface="Century Gothic" panose="020B0502020202020204" pitchFamily="34" charset="0"/>
                <a:cs typeface="Arial"/>
                <a:sym typeface="Poppins"/>
              </a:rPr>
              <a:t>Why</a:t>
            </a:r>
            <a:r>
              <a:rPr lang="en-US" b="1" dirty="0"/>
              <a:t> </a:t>
            </a:r>
            <a:r>
              <a:rPr lang="en-US" sz="3600" b="1" dirty="0">
                <a:solidFill>
                  <a:srgbClr val="12355B"/>
                </a:solidFill>
                <a:latin typeface="Century Gothic" panose="020B0502020202020204" pitchFamily="34" charset="0"/>
                <a:cs typeface="Arial"/>
              </a:rPr>
              <a:t>Standards for </a:t>
            </a:r>
            <a:r>
              <a:rPr lang="en-US" sz="3600" b="1" dirty="0" err="1">
                <a:solidFill>
                  <a:srgbClr val="12355B"/>
                </a:solidFill>
                <a:latin typeface="Century Gothic" panose="020B0502020202020204" pitchFamily="34" charset="0"/>
                <a:cs typeface="Arial"/>
              </a:rPr>
              <a:t>popPK</a:t>
            </a:r>
            <a:r>
              <a:rPr lang="en-US" sz="3600" b="1" dirty="0">
                <a:solidFill>
                  <a:srgbClr val="12355B"/>
                </a:solidFill>
                <a:latin typeface="Century Gothic" panose="020B0502020202020204" pitchFamily="34" charset="0"/>
                <a:cs typeface="Arial"/>
              </a:rPr>
              <a:t> Datasets?</a:t>
            </a:r>
          </a:p>
        </p:txBody>
      </p:sp>
      <p:sp>
        <p:nvSpPr>
          <p:cNvPr id="28" name="Slide Number Placeholder 6">
            <a:extLst>
              <a:ext uri="{FF2B5EF4-FFF2-40B4-BE49-F238E27FC236}">
                <a16:creationId xmlns:a16="http://schemas.microsoft.com/office/drawing/2014/main" id="{40A253C1-F5D7-391F-FE42-8F42B14C4CC7}"/>
              </a:ext>
            </a:extLst>
          </p:cNvPr>
          <p:cNvSpPr>
            <a:spLocks noGrp="1"/>
          </p:cNvSpPr>
          <p:nvPr>
            <p:ph type="sldNum" idx="12"/>
          </p:nvPr>
        </p:nvSpPr>
        <p:spPr>
          <a:xfrm>
            <a:off x="9908380" y="6356350"/>
            <a:ext cx="1445419" cy="365125"/>
          </a:xfrm>
        </p:spPr>
        <p:txBody>
          <a:bodyPr wrap="square" anchor="ctr">
            <a:normAutofit/>
          </a:bodyPr>
          <a:lstStyle/>
          <a:p>
            <a:pPr marL="0" lvl="0" indent="0" rtl="0">
              <a:spcBef>
                <a:spcPts val="0"/>
              </a:spcBef>
              <a:spcAft>
                <a:spcPts val="600"/>
              </a:spcAft>
              <a:buNone/>
            </a:pPr>
            <a:fld id="{00000000-1234-1234-1234-123412341234}" type="slidenum">
              <a:rPr lang="en-US" smtClean="0"/>
              <a:pPr marL="0" lvl="0" indent="0" rtl="0">
                <a:spcBef>
                  <a:spcPts val="0"/>
                </a:spcBef>
                <a:spcAft>
                  <a:spcPts val="600"/>
                </a:spcAft>
                <a:buNone/>
              </a:pPr>
              <a:t>3</a:t>
            </a:fld>
            <a:endParaRPr lang="en-US"/>
          </a:p>
        </p:txBody>
      </p:sp>
      <p:graphicFrame>
        <p:nvGraphicFramePr>
          <p:cNvPr id="38" name="Content Placeholder 2">
            <a:extLst>
              <a:ext uri="{FF2B5EF4-FFF2-40B4-BE49-F238E27FC236}">
                <a16:creationId xmlns:a16="http://schemas.microsoft.com/office/drawing/2014/main" id="{AACCC29C-CB17-7923-1748-41DD1C14A35C}"/>
              </a:ext>
            </a:extLst>
          </p:cNvPr>
          <p:cNvGraphicFramePr/>
          <p:nvPr>
            <p:extLst>
              <p:ext uri="{D42A27DB-BD31-4B8C-83A1-F6EECF244321}">
                <p14:modId xmlns:p14="http://schemas.microsoft.com/office/powerpoint/2010/main" val="4023818576"/>
              </p:ext>
            </p:extLst>
          </p:nvPr>
        </p:nvGraphicFramePr>
        <p:xfrm>
          <a:off x="846291" y="1596667"/>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724521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2F3E9-DA8E-44C8-BDBA-53DF91362FC1}"/>
              </a:ext>
            </a:extLst>
          </p:cNvPr>
          <p:cNvSpPr>
            <a:spLocks noGrp="1"/>
          </p:cNvSpPr>
          <p:nvPr>
            <p:ph type="title"/>
          </p:nvPr>
        </p:nvSpPr>
        <p:spPr/>
        <p:txBody>
          <a:bodyPr/>
          <a:lstStyle/>
          <a:p>
            <a:r>
              <a:rPr lang="en-US" sz="2800" b="1" dirty="0">
                <a:solidFill>
                  <a:srgbClr val="12355B"/>
                </a:solidFill>
                <a:latin typeface="Century Gothic" panose="020B0502020202020204" pitchFamily="34" charset="0"/>
                <a:cs typeface="Arial"/>
                <a:sym typeface="Poppins"/>
              </a:rPr>
              <a:t>What’s Next for the Agency?</a:t>
            </a:r>
          </a:p>
        </p:txBody>
      </p:sp>
      <p:sp>
        <p:nvSpPr>
          <p:cNvPr id="3" name="TextBox 2">
            <a:extLst>
              <a:ext uri="{FF2B5EF4-FFF2-40B4-BE49-F238E27FC236}">
                <a16:creationId xmlns:a16="http://schemas.microsoft.com/office/drawing/2014/main" id="{7B7068AB-52F8-434B-A082-4836AAE4EC7E}"/>
              </a:ext>
            </a:extLst>
          </p:cNvPr>
          <p:cNvSpPr txBox="1"/>
          <p:nvPr/>
        </p:nvSpPr>
        <p:spPr>
          <a:xfrm>
            <a:off x="390525" y="1604062"/>
            <a:ext cx="9623487" cy="2062103"/>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31679B"/>
                </a:solidFill>
                <a:effectLst/>
                <a:uLnTx/>
                <a:uFillTx/>
                <a:latin typeface="Gadugi" panose="020B0502040204020203" pitchFamily="34" charset="0"/>
                <a:ea typeface="Gadugi" panose="020B0502040204020203" pitchFamily="34" charset="0"/>
                <a:cs typeface="Arial"/>
                <a:sym typeface="Arial"/>
              </a:rPr>
              <a:t>Internal discussion on reviewing and utilization of ADPPK datasets</a:t>
            </a:r>
          </a:p>
          <a:p>
            <a:pPr marL="457200" marR="0" lvl="0" indent="-4572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31679B"/>
                </a:solidFill>
                <a:effectLst/>
                <a:uLnTx/>
                <a:uFillTx/>
                <a:latin typeface="Gadugi" panose="020B0502040204020203" pitchFamily="34" charset="0"/>
                <a:ea typeface="Gadugi" panose="020B0502040204020203" pitchFamily="34" charset="0"/>
                <a:cs typeface="Arial"/>
                <a:sym typeface="Arial"/>
              </a:rPr>
              <a:t>Update its </a:t>
            </a:r>
            <a:r>
              <a:rPr kumimoji="0" lang="en-US" sz="2000" b="0" i="0" u="none" strike="noStrike" kern="0" cap="none" spc="0" normalizeH="0" baseline="0" noProof="0" dirty="0">
                <a:ln>
                  <a:noFill/>
                </a:ln>
                <a:solidFill>
                  <a:srgbClr val="31679B"/>
                </a:solidFill>
                <a:effectLst/>
                <a:uLnTx/>
                <a:uFillTx/>
                <a:latin typeface="Gadugi" panose="020B0502040204020203" pitchFamily="34" charset="0"/>
                <a:ea typeface="Gadugi" panose="020B0502040204020203" pitchFamily="34" charset="0"/>
                <a:cs typeface="Arial"/>
                <a:sym typeface="Arial"/>
                <a:hlinkClick r:id="rId2">
                  <a:extLst>
                    <a:ext uri="{A12FA001-AC4F-418D-AE19-62706E023703}">
                      <ahyp:hlinkClr xmlns:ahyp="http://schemas.microsoft.com/office/drawing/2018/hyperlinkcolor" val="tx"/>
                    </a:ext>
                  </a:extLst>
                </a:hlinkClick>
              </a:rPr>
              <a:t>model/data format website </a:t>
            </a:r>
            <a:r>
              <a:rPr kumimoji="0" lang="en-US" sz="2000" b="0" i="0" u="none" strike="noStrike" kern="0" cap="none" spc="0" normalizeH="0" baseline="0" noProof="0" dirty="0">
                <a:ln>
                  <a:noFill/>
                </a:ln>
                <a:solidFill>
                  <a:srgbClr val="31679B"/>
                </a:solidFill>
                <a:effectLst/>
                <a:uLnTx/>
                <a:uFillTx/>
                <a:latin typeface="Gadugi" panose="020B0502040204020203" pitchFamily="34" charset="0"/>
                <a:ea typeface="Gadugi" panose="020B0502040204020203" pitchFamily="34" charset="0"/>
                <a:cs typeface="Arial"/>
                <a:sym typeface="Arial"/>
              </a:rPr>
              <a:t>regarding preparation and submission of </a:t>
            </a:r>
            <a:r>
              <a:rPr kumimoji="0" lang="en-US" sz="2000" b="0" i="0" u="none" strike="noStrike" kern="0" cap="none" spc="0" normalizeH="0" baseline="0" noProof="0" dirty="0" err="1">
                <a:ln>
                  <a:noFill/>
                </a:ln>
                <a:solidFill>
                  <a:srgbClr val="31679B"/>
                </a:solidFill>
                <a:effectLst/>
                <a:uLnTx/>
                <a:uFillTx/>
                <a:latin typeface="Gadugi" panose="020B0502040204020203" pitchFamily="34" charset="0"/>
                <a:ea typeface="Gadugi" panose="020B0502040204020203" pitchFamily="34" charset="0"/>
                <a:cs typeface="Arial"/>
                <a:sym typeface="Arial"/>
              </a:rPr>
              <a:t>ADaM</a:t>
            </a:r>
            <a:r>
              <a:rPr kumimoji="0" lang="en-US" sz="2000" b="0" i="0" u="none" strike="noStrike" kern="0" cap="none" spc="0" normalizeH="0" baseline="0" noProof="0" dirty="0">
                <a:ln>
                  <a:noFill/>
                </a:ln>
                <a:solidFill>
                  <a:srgbClr val="31679B"/>
                </a:solidFill>
                <a:effectLst/>
                <a:uLnTx/>
                <a:uFillTx/>
                <a:latin typeface="Gadugi" panose="020B0502040204020203" pitchFamily="34" charset="0"/>
                <a:ea typeface="Gadugi" panose="020B0502040204020203" pitchFamily="34" charset="0"/>
                <a:cs typeface="Arial"/>
                <a:sym typeface="Arial"/>
              </a:rPr>
              <a:t> ADPPK for NDA/BLA</a:t>
            </a:r>
          </a:p>
          <a:p>
            <a:pPr marL="457200" marR="0" lvl="0" indent="-4572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31679B"/>
                </a:solidFill>
                <a:effectLst/>
                <a:uLnTx/>
                <a:uFillTx/>
                <a:latin typeface="Gadugi" panose="020B0502040204020203" pitchFamily="34" charset="0"/>
                <a:ea typeface="Gadugi" panose="020B0502040204020203" pitchFamily="34" charset="0"/>
                <a:cs typeface="Arial"/>
                <a:sym typeface="Arial"/>
              </a:rPr>
              <a:t>A future discussion regarding reporting of  standard population PK parameters (Similar to ADPP based on NCA)</a:t>
            </a:r>
          </a:p>
          <a:p>
            <a:pPr marL="285744" marR="0" lvl="0" indent="-285744"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28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0698092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5352" y="1555064"/>
            <a:ext cx="9381723" cy="2874894"/>
          </a:xfrm>
        </p:spPr>
        <p:txBody>
          <a:bodyPr vert="horz" lIns="121920" tIns="60960" rIns="121920" bIns="60960" rtlCol="0" anchor="t">
            <a:normAutofit/>
          </a:bodyPr>
          <a:lstStyle/>
          <a:p>
            <a:pPr>
              <a:buFont typeface="Arial" panose="020B0604020202020204" pitchFamily="34" charset="0"/>
              <a:buChar char="•"/>
            </a:pPr>
            <a:r>
              <a:rPr lang="en-US" sz="1800" dirty="0">
                <a:solidFill>
                  <a:srgbClr val="31679B"/>
                </a:solidFill>
                <a:latin typeface="Gadugi" panose="020B0502040204020203" pitchFamily="34" charset="0"/>
                <a:ea typeface="Gadugi" panose="020B0502040204020203" pitchFamily="34" charset="0"/>
                <a:cs typeface="Arial"/>
                <a:sym typeface="Arial"/>
              </a:rPr>
              <a:t>A CDISC format data standard (ADPPK) for population PK analysis has been released in October 2023 by CDISC committee as </a:t>
            </a:r>
            <a:r>
              <a:rPr lang="en-US" sz="1800" dirty="0" err="1">
                <a:solidFill>
                  <a:srgbClr val="31679B"/>
                </a:solidFill>
                <a:latin typeface="Gadugi" panose="020B0502040204020203" pitchFamily="34" charset="0"/>
                <a:ea typeface="Gadugi" panose="020B0502040204020203" pitchFamily="34" charset="0"/>
                <a:cs typeface="Arial"/>
                <a:sym typeface="Arial"/>
              </a:rPr>
              <a:t>ADaM</a:t>
            </a:r>
            <a:r>
              <a:rPr lang="en-US" sz="1800" dirty="0">
                <a:solidFill>
                  <a:srgbClr val="31679B"/>
                </a:solidFill>
                <a:latin typeface="Gadugi" panose="020B0502040204020203" pitchFamily="34" charset="0"/>
                <a:ea typeface="Gadugi" panose="020B0502040204020203" pitchFamily="34" charset="0"/>
                <a:cs typeface="Arial"/>
                <a:sym typeface="Arial"/>
              </a:rPr>
              <a:t> format for potential submission in the future. </a:t>
            </a:r>
          </a:p>
          <a:p>
            <a:pPr>
              <a:buFont typeface="Arial" panose="020B0604020202020204" pitchFamily="34" charset="0"/>
              <a:buChar char="•"/>
            </a:pPr>
            <a:r>
              <a:rPr lang="en-US" sz="1800" dirty="0">
                <a:solidFill>
                  <a:srgbClr val="31679B"/>
                </a:solidFill>
                <a:latin typeface="Gadugi" panose="020B0502040204020203" pitchFamily="34" charset="0"/>
                <a:ea typeface="Gadugi" panose="020B0502040204020203" pitchFamily="34" charset="0"/>
                <a:cs typeface="Arial"/>
                <a:sym typeface="Arial"/>
              </a:rPr>
              <a:t>The implementation of the standard data structure for population PK analysis is expected to improve data quality, facilitate tool development, accelerate collaboration across the pharmacometrics community, and enhance communication with the Agency. </a:t>
            </a:r>
          </a:p>
          <a:p>
            <a:pPr>
              <a:buFont typeface="Arial" panose="020B0604020202020204" pitchFamily="34" charset="0"/>
              <a:buChar char="•"/>
            </a:pPr>
            <a:r>
              <a:rPr lang="en-US" sz="1800" dirty="0">
                <a:solidFill>
                  <a:srgbClr val="31679B"/>
                </a:solidFill>
                <a:latin typeface="Gadugi" panose="020B0502040204020203" pitchFamily="34" charset="0"/>
                <a:ea typeface="Gadugi" panose="020B0502040204020203" pitchFamily="34" charset="0"/>
                <a:cs typeface="Arial"/>
                <a:sym typeface="Arial"/>
              </a:rPr>
              <a:t>We encourage early discussion on plans for submission with the Agency if there are any questions.</a:t>
            </a:r>
          </a:p>
          <a:p>
            <a:endParaRPr lang="en-US" sz="667" dirty="0"/>
          </a:p>
        </p:txBody>
      </p:sp>
      <p:sp>
        <p:nvSpPr>
          <p:cNvPr id="6" name="Title 1">
            <a:extLst>
              <a:ext uri="{FF2B5EF4-FFF2-40B4-BE49-F238E27FC236}">
                <a16:creationId xmlns:a16="http://schemas.microsoft.com/office/drawing/2014/main" id="{724DF62D-9E0F-463A-B316-353569973427}"/>
              </a:ext>
            </a:extLst>
          </p:cNvPr>
          <p:cNvSpPr txBox="1">
            <a:spLocks/>
          </p:cNvSpPr>
          <p:nvPr/>
        </p:nvSpPr>
        <p:spPr>
          <a:xfrm>
            <a:off x="203201" y="279401"/>
            <a:ext cx="11345471" cy="926020"/>
          </a:xfrm>
          <a:prstGeom prst="rect">
            <a:avLst/>
          </a:prstGeom>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
                <a:srgbClr val="000000"/>
              </a:buClr>
              <a:buSzTx/>
              <a:buFont typeface="Arial"/>
              <a:buNone/>
              <a:tabLst/>
              <a:defRPr/>
            </a:pPr>
            <a:r>
              <a:rPr kumimoji="0" lang="en-US" sz="2800" b="1" i="0" u="none" strike="noStrike" kern="1200" cap="none" spc="0" normalizeH="0" baseline="0" noProof="0" dirty="0">
                <a:ln>
                  <a:noFill/>
                </a:ln>
                <a:solidFill>
                  <a:srgbClr val="12355B"/>
                </a:solidFill>
                <a:effectLst/>
                <a:uLnTx/>
                <a:uFillTx/>
                <a:latin typeface="Century Gothic" panose="020B0502020202020204" pitchFamily="34" charset="0"/>
                <a:ea typeface="+mj-ea"/>
                <a:cs typeface="Arial"/>
                <a:sym typeface="Poppins"/>
              </a:rPr>
              <a:t>Take Home Messages</a:t>
            </a:r>
          </a:p>
        </p:txBody>
      </p:sp>
    </p:spTree>
    <p:extLst>
      <p:ext uri="{BB962C8B-B14F-4D97-AF65-F5344CB8AC3E}">
        <p14:creationId xmlns:p14="http://schemas.microsoft.com/office/powerpoint/2010/main" val="40228737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2915" y="240838"/>
            <a:ext cx="10515600" cy="1325563"/>
          </a:xfrm>
        </p:spPr>
        <p:txBody>
          <a:bodyPr>
            <a:normAutofit/>
          </a:bodyPr>
          <a:lstStyle/>
          <a:p>
            <a:r>
              <a:rPr lang="en-US" sz="2800" b="1" dirty="0">
                <a:solidFill>
                  <a:srgbClr val="12355B"/>
                </a:solidFill>
                <a:latin typeface="Century Gothic" panose="020B0502020202020204" pitchFamily="34" charset="0"/>
                <a:cs typeface="Arial"/>
                <a:sym typeface="Poppins"/>
              </a:rPr>
              <a:t>Acknowledgements</a:t>
            </a:r>
          </a:p>
        </p:txBody>
      </p:sp>
      <p:sp>
        <p:nvSpPr>
          <p:cNvPr id="11" name="Content Placeholder 10">
            <a:extLst>
              <a:ext uri="{FF2B5EF4-FFF2-40B4-BE49-F238E27FC236}">
                <a16:creationId xmlns:a16="http://schemas.microsoft.com/office/drawing/2014/main" id="{BC84B2A7-762F-4D43-BA31-2B82798642B3}"/>
              </a:ext>
            </a:extLst>
          </p:cNvPr>
          <p:cNvSpPr>
            <a:spLocks noGrp="1"/>
          </p:cNvSpPr>
          <p:nvPr>
            <p:ph sz="half" idx="2"/>
          </p:nvPr>
        </p:nvSpPr>
        <p:spPr>
          <a:xfrm>
            <a:off x="702915" y="1338897"/>
            <a:ext cx="10983318" cy="4180205"/>
          </a:xfrm>
        </p:spPr>
        <p:txBody>
          <a:bodyPr>
            <a:normAutofit/>
          </a:bodyPr>
          <a:lstStyle/>
          <a:p>
            <a:pPr marL="0" indent="0">
              <a:buNone/>
            </a:pPr>
            <a:r>
              <a:rPr lang="en-US" sz="1600" dirty="0">
                <a:solidFill>
                  <a:srgbClr val="31679B"/>
                </a:solidFill>
                <a:latin typeface="Gadugi" panose="020B0502040204020203" pitchFamily="34" charset="0"/>
                <a:ea typeface="Gadugi" panose="020B0502040204020203" pitchFamily="34" charset="0"/>
                <a:cs typeface="Arial"/>
                <a:sym typeface="Arial"/>
              </a:rPr>
              <a:t>Many staff members, reviewers, and leadership from</a:t>
            </a:r>
          </a:p>
          <a:p>
            <a:r>
              <a:rPr lang="en-US" sz="1600" dirty="0">
                <a:solidFill>
                  <a:schemeClr val="tx1"/>
                </a:solidFill>
                <a:latin typeface="Gadugi" panose="020B0502040204020203" pitchFamily="34" charset="0"/>
                <a:ea typeface="Gadugi" panose="020B0502040204020203" pitchFamily="34" charset="0"/>
                <a:cs typeface="Arial"/>
                <a:sym typeface="Arial"/>
              </a:rPr>
              <a:t>Office of Clinical Pharmacology</a:t>
            </a:r>
          </a:p>
          <a:p>
            <a:pPr lvl="1"/>
            <a:r>
              <a:rPr lang="en-US" sz="1600" dirty="0">
                <a:solidFill>
                  <a:srgbClr val="31679B"/>
                </a:solidFill>
                <a:latin typeface="Gadugi" panose="020B0502040204020203" pitchFamily="34" charset="0"/>
                <a:ea typeface="Gadugi" panose="020B0502040204020203" pitchFamily="34" charset="0"/>
                <a:cs typeface="Arial"/>
                <a:sym typeface="Arial"/>
              </a:rPr>
              <a:t> Former and current colleagues and leaders: Dr. Jee Eun Lee, Dr. Jeffry Florian, Dr. Yaning Wang,  Dr. Jiang Liu, and Dr. Hao Zhu</a:t>
            </a:r>
          </a:p>
          <a:p>
            <a:r>
              <a:rPr lang="en-US" sz="1600" dirty="0">
                <a:solidFill>
                  <a:schemeClr val="tx1"/>
                </a:solidFill>
                <a:latin typeface="Gadugi" panose="020B0502040204020203" pitchFamily="34" charset="0"/>
                <a:ea typeface="Gadugi" panose="020B0502040204020203" pitchFamily="34" charset="0"/>
                <a:cs typeface="Arial"/>
                <a:sym typeface="Arial"/>
              </a:rPr>
              <a:t>Office of Strategic Programming</a:t>
            </a:r>
          </a:p>
          <a:p>
            <a:r>
              <a:rPr lang="en-US" sz="1600" dirty="0">
                <a:solidFill>
                  <a:schemeClr val="tx1"/>
                </a:solidFill>
                <a:latin typeface="Gadugi" panose="020B0502040204020203" pitchFamily="34" charset="0"/>
                <a:ea typeface="Gadugi" panose="020B0502040204020203" pitchFamily="34" charset="0"/>
                <a:cs typeface="Arial"/>
                <a:sym typeface="Arial"/>
              </a:rPr>
              <a:t>Office of Business Informatics</a:t>
            </a:r>
          </a:p>
        </p:txBody>
      </p:sp>
    </p:spTree>
    <p:extLst>
      <p:ext uri="{BB962C8B-B14F-4D97-AF65-F5344CB8AC3E}">
        <p14:creationId xmlns:p14="http://schemas.microsoft.com/office/powerpoint/2010/main" val="40220916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2915" y="240838"/>
            <a:ext cx="10515600" cy="1325563"/>
          </a:xfrm>
        </p:spPr>
        <p:txBody>
          <a:bodyPr>
            <a:normAutofit/>
          </a:bodyPr>
          <a:lstStyle/>
          <a:p>
            <a:r>
              <a:rPr lang="en-US" sz="2800" b="1" dirty="0">
                <a:solidFill>
                  <a:srgbClr val="12355B"/>
                </a:solidFill>
                <a:latin typeface="Century Gothic" panose="020B0502020202020204" pitchFamily="34" charset="0"/>
                <a:cs typeface="Arial"/>
                <a:sym typeface="Poppins"/>
              </a:rPr>
              <a:t>Q&amp;A</a:t>
            </a:r>
          </a:p>
        </p:txBody>
      </p:sp>
      <p:sp>
        <p:nvSpPr>
          <p:cNvPr id="11" name="Content Placeholder 10">
            <a:extLst>
              <a:ext uri="{FF2B5EF4-FFF2-40B4-BE49-F238E27FC236}">
                <a16:creationId xmlns:a16="http://schemas.microsoft.com/office/drawing/2014/main" id="{BC84B2A7-762F-4D43-BA31-2B82798642B3}"/>
              </a:ext>
            </a:extLst>
          </p:cNvPr>
          <p:cNvSpPr>
            <a:spLocks noGrp="1"/>
          </p:cNvSpPr>
          <p:nvPr>
            <p:ph sz="half" idx="2"/>
          </p:nvPr>
        </p:nvSpPr>
        <p:spPr>
          <a:xfrm>
            <a:off x="702915" y="1338897"/>
            <a:ext cx="10983318" cy="4180205"/>
          </a:xfrm>
        </p:spPr>
        <p:txBody>
          <a:bodyPr>
            <a:normAutofit fontScale="92500" lnSpcReduction="10000"/>
          </a:bodyPr>
          <a:lstStyle/>
          <a:p>
            <a:pPr marL="0" indent="0">
              <a:buNone/>
            </a:pPr>
            <a:r>
              <a:rPr lang="en-US" sz="1600" dirty="0">
                <a:solidFill>
                  <a:schemeClr val="tx1"/>
                </a:solidFill>
                <a:latin typeface="Gadugi" panose="020B0502040204020203" pitchFamily="34" charset="0"/>
                <a:ea typeface="Gadugi" panose="020B0502040204020203" pitchFamily="34" charset="0"/>
                <a:cs typeface="Arial"/>
                <a:sym typeface="Arial"/>
              </a:rPr>
              <a:t>Q: Can the ADPPK Dataset be directly used in NONMEM?</a:t>
            </a:r>
          </a:p>
          <a:p>
            <a:pPr marL="0" indent="0">
              <a:spcBef>
                <a:spcPts val="160"/>
              </a:spcBef>
              <a:buNone/>
            </a:pPr>
            <a:r>
              <a:rPr lang="en-US" sz="1600" dirty="0">
                <a:solidFill>
                  <a:schemeClr val="tx1"/>
                </a:solidFill>
                <a:latin typeface="Gadugi" panose="020B0502040204020203" pitchFamily="34" charset="0"/>
                <a:ea typeface="Gadugi" panose="020B0502040204020203" pitchFamily="34" charset="0"/>
                <a:cs typeface="Arial"/>
                <a:sym typeface="Arial"/>
              </a:rPr>
              <a:t>A: </a:t>
            </a:r>
            <a:r>
              <a:rPr lang="en-US" sz="1600" dirty="0">
                <a:solidFill>
                  <a:srgbClr val="31679B"/>
                </a:solidFill>
                <a:latin typeface="Gadugi" panose="020B0502040204020203" pitchFamily="34" charset="0"/>
                <a:ea typeface="Gadugi" panose="020B0502040204020203" pitchFamily="34" charset="0"/>
                <a:cs typeface="Arial"/>
                <a:sym typeface="Arial"/>
              </a:rPr>
              <a:t>Yes, ADPPK has both numeric and character variables. Since NONMEM doesn’t accept char variables they can be   </a:t>
            </a:r>
          </a:p>
          <a:p>
            <a:pPr marL="0" indent="0">
              <a:spcBef>
                <a:spcPts val="160"/>
              </a:spcBef>
              <a:buNone/>
            </a:pPr>
            <a:r>
              <a:rPr lang="en-US" sz="1600" dirty="0">
                <a:solidFill>
                  <a:srgbClr val="31679B"/>
                </a:solidFill>
                <a:latin typeface="Gadugi" panose="020B0502040204020203" pitchFamily="34" charset="0"/>
                <a:ea typeface="Gadugi" panose="020B0502040204020203" pitchFamily="34" charset="0"/>
                <a:cs typeface="Arial"/>
                <a:sym typeface="Arial"/>
              </a:rPr>
              <a:t>    pushed to all the way right side after the last numeric variable in the dataset. NONMEM ignores char variables after    </a:t>
            </a:r>
          </a:p>
          <a:p>
            <a:pPr marL="0" indent="0">
              <a:spcBef>
                <a:spcPts val="160"/>
              </a:spcBef>
              <a:buNone/>
            </a:pPr>
            <a:r>
              <a:rPr lang="en-US" sz="1600" dirty="0">
                <a:solidFill>
                  <a:srgbClr val="31679B"/>
                </a:solidFill>
                <a:latin typeface="Gadugi" panose="020B0502040204020203" pitchFamily="34" charset="0"/>
                <a:ea typeface="Gadugi" panose="020B0502040204020203" pitchFamily="34" charset="0"/>
                <a:cs typeface="Arial"/>
                <a:sym typeface="Arial"/>
              </a:rPr>
              <a:t>    the last numeric variable automatically.</a:t>
            </a:r>
          </a:p>
          <a:p>
            <a:pPr marL="0" indent="0">
              <a:buNone/>
            </a:pPr>
            <a:r>
              <a:rPr lang="en-US" sz="1600" dirty="0">
                <a:solidFill>
                  <a:schemeClr val="tx1"/>
                </a:solidFill>
                <a:latin typeface="Gadugi" panose="020B0502040204020203" pitchFamily="34" charset="0"/>
                <a:ea typeface="Gadugi" panose="020B0502040204020203" pitchFamily="34" charset="0"/>
                <a:cs typeface="Arial"/>
                <a:sym typeface="Arial"/>
              </a:rPr>
              <a:t>Q: Will FDA require ADPPK standard?</a:t>
            </a:r>
          </a:p>
          <a:p>
            <a:pPr marL="0" indent="0">
              <a:lnSpc>
                <a:spcPct val="100000"/>
              </a:lnSpc>
              <a:spcBef>
                <a:spcPts val="160"/>
              </a:spcBef>
              <a:buNone/>
            </a:pPr>
            <a:r>
              <a:rPr lang="en-US" sz="1600" dirty="0">
                <a:solidFill>
                  <a:schemeClr val="tx1"/>
                </a:solidFill>
                <a:latin typeface="Gadugi" panose="020B0502040204020203" pitchFamily="34" charset="0"/>
                <a:ea typeface="Gadugi" panose="020B0502040204020203" pitchFamily="34" charset="0"/>
                <a:cs typeface="Arial"/>
                <a:sym typeface="Arial"/>
              </a:rPr>
              <a:t> A:  </a:t>
            </a:r>
            <a:r>
              <a:rPr lang="en-US" sz="1600" dirty="0">
                <a:solidFill>
                  <a:srgbClr val="31679B"/>
                </a:solidFill>
                <a:latin typeface="Gadugi" panose="020B0502040204020203" pitchFamily="34" charset="0"/>
                <a:ea typeface="Gadugi" panose="020B0502040204020203" pitchFamily="34" charset="0"/>
                <a:cs typeface="Arial"/>
              </a:rPr>
              <a:t>FDA strongly recommends sponsors to submit the ADPPK dataset but it is not mandatory at this time. </a:t>
            </a:r>
          </a:p>
          <a:p>
            <a:pPr marL="0" indent="0">
              <a:lnSpc>
                <a:spcPct val="100000"/>
              </a:lnSpc>
              <a:spcBef>
                <a:spcPts val="160"/>
              </a:spcBef>
              <a:buNone/>
            </a:pPr>
            <a:r>
              <a:rPr lang="en-US" sz="1600" dirty="0">
                <a:solidFill>
                  <a:srgbClr val="31679B"/>
                </a:solidFill>
                <a:latin typeface="Gadugi" panose="020B0502040204020203" pitchFamily="34" charset="0"/>
                <a:ea typeface="Gadugi" panose="020B0502040204020203" pitchFamily="34" charset="0"/>
                <a:cs typeface="Arial"/>
                <a:sym typeface="Arial"/>
              </a:rPr>
              <a:t>      FDA will update their guidance to recommend the ADPPK standard. </a:t>
            </a:r>
            <a:r>
              <a:rPr lang="en-US" sz="1600" dirty="0">
                <a:solidFill>
                  <a:srgbClr val="31679B"/>
                </a:solidFill>
                <a:latin typeface="Gadugi" panose="020B0502040204020203" pitchFamily="34" charset="0"/>
                <a:ea typeface="Gadugi" panose="020B0502040204020203" pitchFamily="34" charset="0"/>
                <a:cs typeface="Arial"/>
              </a:rPr>
              <a:t>FDA is accumulating experience in using this    </a:t>
            </a:r>
          </a:p>
          <a:p>
            <a:pPr marL="0" indent="0">
              <a:lnSpc>
                <a:spcPct val="100000"/>
              </a:lnSpc>
              <a:spcBef>
                <a:spcPts val="160"/>
              </a:spcBef>
              <a:buNone/>
            </a:pPr>
            <a:r>
              <a:rPr lang="en-US" sz="1600" dirty="0">
                <a:solidFill>
                  <a:srgbClr val="31679B"/>
                </a:solidFill>
                <a:latin typeface="Gadugi" panose="020B0502040204020203" pitchFamily="34" charset="0"/>
                <a:ea typeface="Gadugi" panose="020B0502040204020203" pitchFamily="34" charset="0"/>
                <a:cs typeface="Arial"/>
              </a:rPr>
              <a:t>      new standard, and doesn’t have a definite timeline at this moment. </a:t>
            </a:r>
          </a:p>
          <a:p>
            <a:pPr marL="0" indent="0">
              <a:lnSpc>
                <a:spcPct val="100000"/>
              </a:lnSpc>
              <a:spcBef>
                <a:spcPts val="160"/>
              </a:spcBef>
              <a:buNone/>
            </a:pPr>
            <a:endParaRPr lang="en-US" sz="1600" dirty="0">
              <a:solidFill>
                <a:srgbClr val="31679B"/>
              </a:solidFill>
              <a:latin typeface="Gadugi" panose="020B0502040204020203" pitchFamily="34" charset="0"/>
              <a:ea typeface="Gadugi" panose="020B0502040204020203" pitchFamily="34" charset="0"/>
              <a:cs typeface="Arial"/>
            </a:endParaRPr>
          </a:p>
          <a:p>
            <a:pPr marL="0" indent="0">
              <a:lnSpc>
                <a:spcPct val="100000"/>
              </a:lnSpc>
              <a:spcBef>
                <a:spcPts val="160"/>
              </a:spcBef>
              <a:buNone/>
            </a:pPr>
            <a:r>
              <a:rPr lang="en-US" sz="1600" dirty="0">
                <a:solidFill>
                  <a:schemeClr val="tx1"/>
                </a:solidFill>
                <a:latin typeface="Gadugi" panose="020B0502040204020203" pitchFamily="34" charset="0"/>
                <a:ea typeface="Gadugi" panose="020B0502040204020203" pitchFamily="34" charset="0"/>
                <a:cs typeface="Arial"/>
                <a:sym typeface="Arial"/>
              </a:rPr>
              <a:t>Q: Can you give more info on required vs optional vars</a:t>
            </a:r>
          </a:p>
          <a:p>
            <a:pPr marL="0" indent="0">
              <a:lnSpc>
                <a:spcPct val="100000"/>
              </a:lnSpc>
              <a:spcBef>
                <a:spcPts val="160"/>
              </a:spcBef>
              <a:buNone/>
            </a:pPr>
            <a:r>
              <a:rPr lang="en-US" sz="1600" dirty="0">
                <a:solidFill>
                  <a:schemeClr val="tx1"/>
                </a:solidFill>
                <a:latin typeface="Gadugi" panose="020B0502040204020203" pitchFamily="34" charset="0"/>
                <a:ea typeface="Gadugi" panose="020B0502040204020203" pitchFamily="34" charset="0"/>
                <a:cs typeface="Arial"/>
                <a:sym typeface="Arial"/>
              </a:rPr>
              <a:t>A:  </a:t>
            </a:r>
            <a:r>
              <a:rPr lang="en-US" sz="1600" dirty="0">
                <a:solidFill>
                  <a:srgbClr val="31679B"/>
                </a:solidFill>
                <a:latin typeface="Gadugi" panose="020B0502040204020203" pitchFamily="34" charset="0"/>
                <a:ea typeface="Gadugi" panose="020B0502040204020203" pitchFamily="34" charset="0"/>
                <a:cs typeface="Arial"/>
                <a:sym typeface="Arial"/>
              </a:rPr>
              <a:t>The </a:t>
            </a:r>
            <a:r>
              <a:rPr lang="en-US" sz="1600" dirty="0">
                <a:solidFill>
                  <a:srgbClr val="31679B"/>
                </a:solidFill>
                <a:latin typeface="Gadugi" panose="020B0502040204020203" pitchFamily="34" charset="0"/>
                <a:ea typeface="Gadugi" panose="020B0502040204020203" pitchFamily="34" charset="0"/>
                <a:cs typeface="Arial"/>
                <a:sym typeface="Arial"/>
                <a:hlinkClick r:id="rId3"/>
              </a:rPr>
              <a:t>ADPPK IG </a:t>
            </a:r>
            <a:r>
              <a:rPr lang="en-US" sz="1600" dirty="0">
                <a:solidFill>
                  <a:srgbClr val="31679B"/>
                </a:solidFill>
                <a:latin typeface="Gadugi" panose="020B0502040204020203" pitchFamily="34" charset="0"/>
                <a:ea typeface="Gadugi" panose="020B0502040204020203" pitchFamily="34" charset="0"/>
                <a:cs typeface="Arial"/>
                <a:sym typeface="Arial"/>
              </a:rPr>
              <a:t>has the full list of required variables. All permissible variables can be made optional as per the     </a:t>
            </a:r>
          </a:p>
          <a:p>
            <a:pPr marL="0" indent="0">
              <a:lnSpc>
                <a:spcPct val="100000"/>
              </a:lnSpc>
              <a:spcBef>
                <a:spcPts val="160"/>
              </a:spcBef>
              <a:buNone/>
            </a:pPr>
            <a:r>
              <a:rPr lang="en-US" sz="1600" dirty="0">
                <a:solidFill>
                  <a:srgbClr val="31679B"/>
                </a:solidFill>
                <a:latin typeface="Gadugi" panose="020B0502040204020203" pitchFamily="34" charset="0"/>
                <a:ea typeface="Gadugi" panose="020B0502040204020203" pitchFamily="34" charset="0"/>
                <a:cs typeface="Arial"/>
                <a:sym typeface="Arial"/>
              </a:rPr>
              <a:t>      requirements of the analysis, any additional variables not in the ADPPK list can be added following the  </a:t>
            </a:r>
          </a:p>
          <a:p>
            <a:pPr marL="0" indent="0">
              <a:lnSpc>
                <a:spcPct val="100000"/>
              </a:lnSpc>
              <a:spcBef>
                <a:spcPts val="160"/>
              </a:spcBef>
              <a:buNone/>
            </a:pPr>
            <a:r>
              <a:rPr lang="en-US" sz="1600" dirty="0">
                <a:solidFill>
                  <a:srgbClr val="31679B"/>
                </a:solidFill>
                <a:latin typeface="Gadugi" panose="020B0502040204020203" pitchFamily="34" charset="0"/>
                <a:ea typeface="Gadugi" panose="020B0502040204020203" pitchFamily="34" charset="0"/>
                <a:cs typeface="Arial"/>
                <a:sym typeface="Arial"/>
              </a:rPr>
              <a:t>      </a:t>
            </a:r>
            <a:r>
              <a:rPr lang="en-US" sz="1600" dirty="0" err="1">
                <a:solidFill>
                  <a:srgbClr val="31679B"/>
                </a:solidFill>
                <a:latin typeface="Gadugi" panose="020B0502040204020203" pitchFamily="34" charset="0"/>
                <a:ea typeface="Gadugi" panose="020B0502040204020203" pitchFamily="34" charset="0"/>
                <a:cs typeface="Arial"/>
                <a:sym typeface="Arial"/>
              </a:rPr>
              <a:t>ADaM</a:t>
            </a:r>
            <a:r>
              <a:rPr lang="en-US" sz="1600" dirty="0">
                <a:solidFill>
                  <a:srgbClr val="31679B"/>
                </a:solidFill>
                <a:latin typeface="Gadugi" panose="020B0502040204020203" pitchFamily="34" charset="0"/>
                <a:ea typeface="Gadugi" panose="020B0502040204020203" pitchFamily="34" charset="0"/>
                <a:cs typeface="Arial"/>
                <a:sym typeface="Arial"/>
              </a:rPr>
              <a:t> naming conventions.</a:t>
            </a:r>
          </a:p>
          <a:p>
            <a:pPr marL="0" indent="0">
              <a:buNone/>
            </a:pPr>
            <a:r>
              <a:rPr lang="en-US" sz="1800" b="0" i="0" u="none" strike="noStrike" dirty="0">
                <a:solidFill>
                  <a:srgbClr val="000000"/>
                </a:solidFill>
                <a:effectLst/>
                <a:latin typeface="Calibri" panose="020F0502020204030204" pitchFamily="34" charset="0"/>
              </a:rPr>
              <a:t>Q: Do we need a special data spec/define submitted with ADPPK?</a:t>
            </a:r>
            <a:r>
              <a:rPr lang="en-US" sz="1100" dirty="0"/>
              <a:t> </a:t>
            </a:r>
          </a:p>
          <a:p>
            <a:pPr marL="0" indent="0">
              <a:lnSpc>
                <a:spcPct val="100000"/>
              </a:lnSpc>
              <a:spcBef>
                <a:spcPts val="160"/>
              </a:spcBef>
              <a:buNone/>
            </a:pPr>
            <a:r>
              <a:rPr lang="en-US" sz="1600" dirty="0">
                <a:solidFill>
                  <a:schemeClr val="tx1"/>
                </a:solidFill>
                <a:latin typeface="Gadugi" panose="020B0502040204020203" pitchFamily="34" charset="0"/>
                <a:ea typeface="Gadugi" panose="020B0502040204020203" pitchFamily="34" charset="0"/>
                <a:cs typeface="Arial"/>
                <a:sym typeface="Arial"/>
              </a:rPr>
              <a:t> A: </a:t>
            </a:r>
            <a:r>
              <a:rPr lang="en-US" sz="1600" dirty="0">
                <a:solidFill>
                  <a:srgbClr val="31679B"/>
                </a:solidFill>
                <a:latin typeface="Gadugi" panose="020B0502040204020203" pitchFamily="34" charset="0"/>
                <a:ea typeface="Gadugi" panose="020B0502040204020203" pitchFamily="34" charset="0"/>
                <a:cs typeface="Arial"/>
                <a:sym typeface="Arial"/>
              </a:rPr>
              <a:t>Define.xml or define.pdf can be used to submit ADPPK data definition file. Submitting a complete specification as  </a:t>
            </a:r>
          </a:p>
          <a:p>
            <a:pPr marL="0" indent="0">
              <a:lnSpc>
                <a:spcPct val="100000"/>
              </a:lnSpc>
              <a:spcBef>
                <a:spcPts val="160"/>
              </a:spcBef>
              <a:buNone/>
            </a:pPr>
            <a:r>
              <a:rPr lang="en-US" sz="1600" dirty="0">
                <a:solidFill>
                  <a:srgbClr val="31679B"/>
                </a:solidFill>
                <a:latin typeface="Gadugi" panose="020B0502040204020203" pitchFamily="34" charset="0"/>
                <a:ea typeface="Gadugi" panose="020B0502040204020203" pitchFamily="34" charset="0"/>
                <a:cs typeface="Arial"/>
                <a:sym typeface="Arial"/>
              </a:rPr>
              <a:t>      an appendix to Pharmacometrics report can be useful for documentation.</a:t>
            </a:r>
          </a:p>
        </p:txBody>
      </p:sp>
    </p:spTree>
    <p:extLst>
      <p:ext uri="{BB962C8B-B14F-4D97-AF65-F5344CB8AC3E}">
        <p14:creationId xmlns:p14="http://schemas.microsoft.com/office/powerpoint/2010/main" val="2465569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45FA9-94A0-4DC5-B351-C808A014F8D9}"/>
              </a:ext>
            </a:extLst>
          </p:cNvPr>
          <p:cNvSpPr>
            <a:spLocks noGrp="1"/>
          </p:cNvSpPr>
          <p:nvPr>
            <p:ph type="title"/>
          </p:nvPr>
        </p:nvSpPr>
        <p:spPr>
          <a:xfrm>
            <a:off x="425717" y="212570"/>
            <a:ext cx="10721975" cy="926020"/>
          </a:xfrm>
        </p:spPr>
        <p:txBody>
          <a:bodyPr>
            <a:noAutofit/>
          </a:bodyPr>
          <a:lstStyle/>
          <a:p>
            <a:r>
              <a:rPr lang="en-US" sz="3600" b="1" dirty="0">
                <a:solidFill>
                  <a:srgbClr val="12355B"/>
                </a:solidFill>
                <a:latin typeface="Century Gothic" panose="020B0502020202020204" pitchFamily="34" charset="0"/>
                <a:cs typeface="Arial"/>
              </a:rPr>
              <a:t>Journey of ADPPK</a:t>
            </a:r>
            <a:endParaRPr lang="en-US" sz="3600" b="1" dirty="0">
              <a:solidFill>
                <a:srgbClr val="12355B"/>
              </a:solidFill>
              <a:latin typeface="Century Gothic" panose="020B0502020202020204" pitchFamily="34" charset="0"/>
              <a:cs typeface="Arial"/>
              <a:sym typeface="Gill Sans"/>
            </a:endParaRPr>
          </a:p>
        </p:txBody>
      </p:sp>
      <p:sp>
        <p:nvSpPr>
          <p:cNvPr id="5" name="Shape 4">
            <a:extLst>
              <a:ext uri="{FF2B5EF4-FFF2-40B4-BE49-F238E27FC236}">
                <a16:creationId xmlns:a16="http://schemas.microsoft.com/office/drawing/2014/main" id="{731FE470-805F-4C16-818E-4CB530856B12}"/>
              </a:ext>
            </a:extLst>
          </p:cNvPr>
          <p:cNvSpPr/>
          <p:nvPr/>
        </p:nvSpPr>
        <p:spPr>
          <a:xfrm>
            <a:off x="235973" y="663230"/>
            <a:ext cx="11101464" cy="4806225"/>
          </a:xfrm>
          <a:prstGeom prst="swooshArrow">
            <a:avLst>
              <a:gd name="adj1" fmla="val 25000"/>
              <a:gd name="adj2" fmla="val 25000"/>
            </a:avLst>
          </a:prstGeom>
          <a:scene3d>
            <a:camera prst="orthographicFront"/>
            <a:lightRig rig="flat" dir="t"/>
          </a:scene3d>
          <a:sp3d z="-190500" extrusionH="12700" prstMaterial="plastic">
            <a:bevelT w="50800" h="50800"/>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9" name="Group 8">
            <a:extLst>
              <a:ext uri="{FF2B5EF4-FFF2-40B4-BE49-F238E27FC236}">
                <a16:creationId xmlns:a16="http://schemas.microsoft.com/office/drawing/2014/main" id="{57DE6D75-4463-4009-9E12-914E482D1235}"/>
              </a:ext>
            </a:extLst>
          </p:cNvPr>
          <p:cNvGrpSpPr/>
          <p:nvPr/>
        </p:nvGrpSpPr>
        <p:grpSpPr>
          <a:xfrm>
            <a:off x="1084673" y="3242221"/>
            <a:ext cx="3041661" cy="3297651"/>
            <a:chOff x="3514971" y="4151524"/>
            <a:chExt cx="3041661" cy="3297651"/>
          </a:xfrm>
        </p:grpSpPr>
        <p:sp>
          <p:nvSpPr>
            <p:cNvPr id="10" name="Oval 9">
              <a:extLst>
                <a:ext uri="{FF2B5EF4-FFF2-40B4-BE49-F238E27FC236}">
                  <a16:creationId xmlns:a16="http://schemas.microsoft.com/office/drawing/2014/main" id="{B7FC47C3-9A61-483D-B171-D6977308D998}"/>
                </a:ext>
              </a:extLst>
            </p:cNvPr>
            <p:cNvSpPr/>
            <p:nvPr/>
          </p:nvSpPr>
          <p:spPr>
            <a:xfrm>
              <a:off x="3514971" y="4151524"/>
              <a:ext cx="337932" cy="337932"/>
            </a:xfrm>
            <a:prstGeom prst="ellipse">
              <a:avLst/>
            </a:prstGeom>
            <a:gradFill>
              <a:gsLst>
                <a:gs pos="0">
                  <a:schemeClr val="accent3">
                    <a:lumMod val="75000"/>
                  </a:schemeClr>
                </a:gs>
                <a:gs pos="100000">
                  <a:schemeClr val="accent3">
                    <a:lumMod val="60000"/>
                    <a:lumOff val="40000"/>
                  </a:schemeClr>
                </a:gs>
              </a:gsLst>
            </a:gra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1" name="Freeform 10">
              <a:extLst>
                <a:ext uri="{FF2B5EF4-FFF2-40B4-BE49-F238E27FC236}">
                  <a16:creationId xmlns:a16="http://schemas.microsoft.com/office/drawing/2014/main" id="{EEC468E5-C876-483F-8BDD-94DA1E2A0BF5}"/>
                </a:ext>
              </a:extLst>
            </p:cNvPr>
            <p:cNvSpPr/>
            <p:nvPr/>
          </p:nvSpPr>
          <p:spPr>
            <a:xfrm>
              <a:off x="3852903" y="4151524"/>
              <a:ext cx="2703729" cy="3297651"/>
            </a:xfrm>
            <a:custGeom>
              <a:avLst/>
              <a:gdLst>
                <a:gd name="connsiteX0" fmla="*/ 0 w 2703729"/>
                <a:gd name="connsiteY0" fmla="*/ 0 h 3297651"/>
                <a:gd name="connsiteX1" fmla="*/ 2703729 w 2703729"/>
                <a:gd name="connsiteY1" fmla="*/ 0 h 3297651"/>
                <a:gd name="connsiteX2" fmla="*/ 2703729 w 2703729"/>
                <a:gd name="connsiteY2" fmla="*/ 3297651 h 3297651"/>
                <a:gd name="connsiteX3" fmla="*/ 0 w 2703729"/>
                <a:gd name="connsiteY3" fmla="*/ 3297651 h 3297651"/>
                <a:gd name="connsiteX4" fmla="*/ 0 w 2703729"/>
                <a:gd name="connsiteY4" fmla="*/ 0 h 329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3729" h="3297651">
                  <a:moveTo>
                    <a:pt x="0" y="0"/>
                  </a:moveTo>
                  <a:lnTo>
                    <a:pt x="2703729" y="0"/>
                  </a:lnTo>
                  <a:lnTo>
                    <a:pt x="2703729" y="3297651"/>
                  </a:lnTo>
                  <a:lnTo>
                    <a:pt x="0" y="329765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9064" tIns="0" rIns="0" bIns="0" numCol="1" spcCol="1270" anchor="t" anchorCtr="0">
              <a:noAutofit/>
            </a:bodyPr>
            <a:lstStyle/>
            <a:p>
              <a:pPr marL="0" marR="0" lvl="0" indent="0" algn="l" defTabSz="889000" rtl="0" eaLnBrk="1" fontAlgn="auto" latinLnBrk="0" hangingPunct="1">
                <a:lnSpc>
                  <a:spcPct val="90000"/>
                </a:lnSpc>
                <a:spcBef>
                  <a:spcPct val="0"/>
                </a:spcBef>
                <a:spcAft>
                  <a:spcPct val="35000"/>
                </a:spcAft>
                <a:buClrTx/>
                <a:buSzTx/>
                <a:buFontTx/>
                <a:buNone/>
                <a:tabLst/>
                <a:defRPr/>
              </a:pPr>
              <a:r>
                <a:rPr kumimoji="0" lang="en-US" sz="2000" b="1" i="0" u="none" strike="noStrike" kern="0" cap="none" spc="0" normalizeH="0" baseline="0" noProof="0" dirty="0">
                  <a:ln>
                    <a:noFill/>
                  </a:ln>
                  <a:solidFill>
                    <a:srgbClr val="12355B"/>
                  </a:solidFill>
                  <a:effectLst/>
                  <a:uLnTx/>
                  <a:uFillTx/>
                  <a:latin typeface="Century Gothic" panose="020B0502020202020204" pitchFamily="34" charset="0"/>
                  <a:ea typeface="+mn-ea"/>
                  <a:cs typeface="Arial"/>
                  <a:sym typeface="Arial"/>
                </a:rPr>
                <a:t>2015-2020</a:t>
              </a:r>
            </a:p>
            <a:p>
              <a:pPr marL="285750" indent="-285750" defTabSz="889000">
                <a:lnSpc>
                  <a:spcPct val="90000"/>
                </a:lnSpc>
                <a:spcBef>
                  <a:spcPct val="0"/>
                </a:spcBef>
                <a:spcAft>
                  <a:spcPct val="35000"/>
                </a:spcAft>
                <a:buClrTx/>
                <a:buFont typeface="Arial" panose="020B0604020202020204" pitchFamily="34" charset="0"/>
                <a:buChar char="•"/>
                <a:defRPr/>
              </a:pPr>
              <a:r>
                <a:rPr lang="en-US" kern="1200" dirty="0">
                  <a:solidFill>
                    <a:srgbClr val="404040">
                      <a:hueOff val="0"/>
                      <a:satOff val="0"/>
                      <a:lumOff val="0"/>
                      <a:alphaOff val="0"/>
                    </a:srgbClr>
                  </a:solidFill>
                  <a:latin typeface="Gill Sans MT" panose="020B0502020104020203" pitchFamily="34" charset="0"/>
                  <a:sym typeface="Poppins"/>
                </a:rPr>
                <a:t>Established The Data Standards Working Group under ISoP</a:t>
              </a:r>
            </a:p>
            <a:p>
              <a:pPr marL="285750" indent="-285750" defTabSz="889000">
                <a:lnSpc>
                  <a:spcPct val="90000"/>
                </a:lnSpc>
                <a:spcBef>
                  <a:spcPct val="0"/>
                </a:spcBef>
                <a:spcAft>
                  <a:spcPct val="35000"/>
                </a:spcAft>
                <a:buClrTx/>
                <a:buFont typeface="Arial" panose="020B0604020202020204" pitchFamily="34" charset="0"/>
                <a:buChar char="•"/>
                <a:defRPr/>
              </a:pPr>
              <a:r>
                <a:rPr lang="en-US" kern="1200" dirty="0">
                  <a:solidFill>
                    <a:srgbClr val="404040">
                      <a:hueOff val="0"/>
                      <a:satOff val="0"/>
                      <a:lumOff val="0"/>
                      <a:alphaOff val="0"/>
                    </a:srgbClr>
                  </a:solidFill>
                  <a:latin typeface="Gill Sans MT" panose="020B0502020104020203" pitchFamily="34" charset="0"/>
                  <a:sym typeface="Poppins"/>
                </a:rPr>
                <a:t>Approximately 30 scientists and programmers</a:t>
              </a:r>
            </a:p>
            <a:p>
              <a:pPr marL="285750" indent="-285750" defTabSz="889000">
                <a:lnSpc>
                  <a:spcPct val="90000"/>
                </a:lnSpc>
                <a:spcBef>
                  <a:spcPct val="0"/>
                </a:spcBef>
                <a:spcAft>
                  <a:spcPct val="35000"/>
                </a:spcAft>
                <a:buClrTx/>
                <a:buFont typeface="Arial" panose="020B0604020202020204" pitchFamily="34" charset="0"/>
                <a:buChar char="•"/>
                <a:defRPr/>
              </a:pPr>
              <a:r>
                <a:rPr lang="en-US" kern="1200" dirty="0">
                  <a:solidFill>
                    <a:srgbClr val="404040">
                      <a:hueOff val="0"/>
                      <a:satOff val="0"/>
                      <a:lumOff val="0"/>
                      <a:alphaOff val="0"/>
                    </a:srgbClr>
                  </a:solidFill>
                  <a:latin typeface="Gill Sans MT" panose="020B0502020104020203" pitchFamily="34" charset="0"/>
                  <a:sym typeface="Poppins"/>
                </a:rPr>
                <a:t>Developed standard for population pk analysis datasets </a:t>
              </a:r>
            </a:p>
            <a:p>
              <a:pPr marL="0" marR="0" lvl="0" indent="0" algn="l" defTabSz="889000" rtl="0" eaLnBrk="1" fontAlgn="auto" latinLnBrk="0" hangingPunct="1">
                <a:lnSpc>
                  <a:spcPct val="90000"/>
                </a:lnSpc>
                <a:spcBef>
                  <a:spcPct val="0"/>
                </a:spcBef>
                <a:spcAft>
                  <a:spcPct val="35000"/>
                </a:spcAft>
                <a:buClrTx/>
                <a:buSzTx/>
                <a:buFontTx/>
                <a:buNone/>
                <a:tabLst/>
                <a:defRPr/>
              </a:pPr>
              <a:endParaRPr kumimoji="0" lang="en-US" sz="1400" b="0" i="0" u="none" strike="noStrike" kern="1200" cap="none" spc="0" normalizeH="0" baseline="0" noProof="0" dirty="0">
                <a:ln>
                  <a:noFill/>
                </a:ln>
                <a:solidFill>
                  <a:srgbClr val="404040">
                    <a:hueOff val="0"/>
                    <a:satOff val="0"/>
                    <a:lumOff val="0"/>
                    <a:alphaOff val="0"/>
                  </a:srgbClr>
                </a:solidFill>
                <a:effectLst/>
                <a:uLnTx/>
                <a:uFillTx/>
                <a:latin typeface="Gill Sans MT" panose="020B0502020104020203" pitchFamily="34" charset="0"/>
                <a:ea typeface="+mn-ea"/>
                <a:cs typeface="+mn-cs"/>
                <a:sym typeface="Arial"/>
              </a:endParaRPr>
            </a:p>
          </p:txBody>
        </p:sp>
      </p:grpSp>
      <p:grpSp>
        <p:nvGrpSpPr>
          <p:cNvPr id="15" name="Group 14">
            <a:extLst>
              <a:ext uri="{FF2B5EF4-FFF2-40B4-BE49-F238E27FC236}">
                <a16:creationId xmlns:a16="http://schemas.microsoft.com/office/drawing/2014/main" id="{07528314-07E5-478B-AA2B-2F8A0213794F}"/>
              </a:ext>
            </a:extLst>
          </p:cNvPr>
          <p:cNvGrpSpPr/>
          <p:nvPr/>
        </p:nvGrpSpPr>
        <p:grpSpPr>
          <a:xfrm>
            <a:off x="8778848" y="831374"/>
            <a:ext cx="3177179" cy="4596452"/>
            <a:chOff x="8703496" y="2108340"/>
            <a:chExt cx="3177179" cy="4596452"/>
          </a:xfrm>
        </p:grpSpPr>
        <p:sp>
          <p:nvSpPr>
            <p:cNvPr id="16" name="Oval 15">
              <a:extLst>
                <a:ext uri="{FF2B5EF4-FFF2-40B4-BE49-F238E27FC236}">
                  <a16:creationId xmlns:a16="http://schemas.microsoft.com/office/drawing/2014/main" id="{CCCEE9C5-90FD-463D-AC27-2A5A4B550FC0}"/>
                </a:ext>
              </a:extLst>
            </p:cNvPr>
            <p:cNvSpPr/>
            <p:nvPr/>
          </p:nvSpPr>
          <p:spPr>
            <a:xfrm>
              <a:off x="8703496" y="2108340"/>
              <a:ext cx="599830" cy="599830"/>
            </a:xfrm>
            <a:prstGeom prst="ellipse">
              <a:avLst/>
            </a:prstGeom>
            <a:gradFill>
              <a:gsLst>
                <a:gs pos="0">
                  <a:schemeClr val="accent3">
                    <a:lumMod val="75000"/>
                  </a:schemeClr>
                </a:gs>
                <a:gs pos="100000">
                  <a:schemeClr val="accent3">
                    <a:lumMod val="60000"/>
                    <a:lumOff val="40000"/>
                  </a:schemeClr>
                </a:gs>
              </a:gsLst>
            </a:gra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7" name="Freeform 14">
              <a:extLst>
                <a:ext uri="{FF2B5EF4-FFF2-40B4-BE49-F238E27FC236}">
                  <a16:creationId xmlns:a16="http://schemas.microsoft.com/office/drawing/2014/main" id="{B9CD6A17-54CD-432D-9C9A-0C22EE51F8B8}"/>
                </a:ext>
              </a:extLst>
            </p:cNvPr>
            <p:cNvSpPr/>
            <p:nvPr/>
          </p:nvSpPr>
          <p:spPr>
            <a:xfrm>
              <a:off x="9181051" y="2324313"/>
              <a:ext cx="2699624" cy="4380479"/>
            </a:xfrm>
            <a:custGeom>
              <a:avLst/>
              <a:gdLst>
                <a:gd name="connsiteX0" fmla="*/ 0 w 2984789"/>
                <a:gd name="connsiteY0" fmla="*/ 0 h 4380479"/>
                <a:gd name="connsiteX1" fmla="*/ 2984789 w 2984789"/>
                <a:gd name="connsiteY1" fmla="*/ 0 h 4380479"/>
                <a:gd name="connsiteX2" fmla="*/ 2984789 w 2984789"/>
                <a:gd name="connsiteY2" fmla="*/ 4380479 h 4380479"/>
                <a:gd name="connsiteX3" fmla="*/ 0 w 2984789"/>
                <a:gd name="connsiteY3" fmla="*/ 4380479 h 4380479"/>
                <a:gd name="connsiteX4" fmla="*/ 0 w 2984789"/>
                <a:gd name="connsiteY4" fmla="*/ 0 h 4380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4789" h="4380479">
                  <a:moveTo>
                    <a:pt x="0" y="0"/>
                  </a:moveTo>
                  <a:lnTo>
                    <a:pt x="2984789" y="0"/>
                  </a:lnTo>
                  <a:lnTo>
                    <a:pt x="2984789" y="4380479"/>
                  </a:lnTo>
                  <a:lnTo>
                    <a:pt x="0" y="43804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17838" tIns="0" rIns="0" bIns="0" numCol="1" spcCol="1270" anchor="t" anchorCtr="0">
              <a:noAutofit/>
            </a:bodyPr>
            <a:lstStyle/>
            <a:p>
              <a:pPr marL="0" marR="0" lvl="0" indent="0" algn="l" defTabSz="1066800" rtl="0" eaLnBrk="1" fontAlgn="auto" latinLnBrk="0" hangingPunct="1">
                <a:lnSpc>
                  <a:spcPct val="90000"/>
                </a:lnSpc>
                <a:spcBef>
                  <a:spcPct val="0"/>
                </a:spcBef>
                <a:spcAft>
                  <a:spcPct val="35000"/>
                </a:spcAft>
                <a:buClrTx/>
                <a:buSzTx/>
                <a:buFontTx/>
                <a:buNone/>
                <a:tabLst/>
                <a:defRPr/>
              </a:pPr>
              <a:r>
                <a:rPr kumimoji="0" lang="en-US" sz="2000" b="1" i="0" u="none" strike="noStrike" kern="0" cap="none" spc="0" normalizeH="0" baseline="0" noProof="0" dirty="0">
                  <a:ln>
                    <a:noFill/>
                  </a:ln>
                  <a:solidFill>
                    <a:srgbClr val="12355B"/>
                  </a:solidFill>
                  <a:effectLst/>
                  <a:uLnTx/>
                  <a:uFillTx/>
                  <a:latin typeface="Century Gothic" panose="020B0502020202020204" pitchFamily="34" charset="0"/>
                  <a:ea typeface="+mn-ea"/>
                  <a:cs typeface="Arial"/>
                  <a:sym typeface="Arial"/>
                </a:rPr>
                <a:t>2023</a:t>
              </a:r>
            </a:p>
            <a:p>
              <a:pPr marL="285750" lvl="3" indent="-285750" defTabSz="889000">
                <a:lnSpc>
                  <a:spcPct val="90000"/>
                </a:lnSpc>
                <a:spcBef>
                  <a:spcPct val="0"/>
                </a:spcBef>
                <a:spcAft>
                  <a:spcPct val="35000"/>
                </a:spcAft>
                <a:buClrTx/>
                <a:buSzPct val="100000"/>
                <a:buFont typeface="Arial" panose="020B0604020202020204" pitchFamily="34" charset="0"/>
                <a:buChar char="•"/>
                <a:defRPr/>
              </a:pPr>
              <a:r>
                <a:rPr lang="en-US" kern="1200" dirty="0">
                  <a:solidFill>
                    <a:srgbClr val="404040">
                      <a:hueOff val="0"/>
                      <a:satOff val="0"/>
                      <a:lumOff val="0"/>
                      <a:alphaOff val="0"/>
                    </a:srgbClr>
                  </a:solidFill>
                  <a:latin typeface="Gill Sans MT" panose="020B0502020104020203" pitchFamily="34" charset="0"/>
                </a:rPr>
                <a:t>Published </a:t>
              </a:r>
              <a:r>
                <a:rPr lang="en-US" kern="1200" dirty="0" err="1">
                  <a:solidFill>
                    <a:srgbClr val="404040">
                      <a:hueOff val="0"/>
                      <a:satOff val="0"/>
                      <a:lumOff val="0"/>
                      <a:alphaOff val="0"/>
                    </a:srgbClr>
                  </a:solidFill>
                  <a:latin typeface="Gill Sans MT" panose="020B0502020104020203" pitchFamily="34" charset="0"/>
                </a:rPr>
                <a:t>ADaM</a:t>
              </a:r>
              <a:r>
                <a:rPr lang="en-US" kern="1200" dirty="0">
                  <a:solidFill>
                    <a:srgbClr val="404040">
                      <a:hueOff val="0"/>
                      <a:satOff val="0"/>
                      <a:lumOff val="0"/>
                      <a:alphaOff val="0"/>
                    </a:srgbClr>
                  </a:solidFill>
                  <a:latin typeface="Gill Sans MT" panose="020B0502020104020203" pitchFamily="34" charset="0"/>
                </a:rPr>
                <a:t> ADPPK IG under CDISC </a:t>
              </a:r>
            </a:p>
            <a:p>
              <a:pPr marL="0" marR="0" lvl="0" indent="0" algn="l" defTabSz="889000" rtl="0" eaLnBrk="1" fontAlgn="auto" latinLnBrk="0" hangingPunct="1">
                <a:lnSpc>
                  <a:spcPct val="90000"/>
                </a:lnSpc>
                <a:spcBef>
                  <a:spcPct val="0"/>
                </a:spcBef>
                <a:spcAft>
                  <a:spcPct val="35000"/>
                </a:spcAft>
                <a:buClrTx/>
                <a:buSzTx/>
                <a:buFontTx/>
                <a:buNone/>
                <a:tabLst/>
                <a:defRPr/>
              </a:pPr>
              <a:endParaRPr kumimoji="0" lang="en-US" sz="1400" b="0" i="0" u="none" strike="noStrike" kern="1200" cap="none" spc="0" normalizeH="0" baseline="0" noProof="0" dirty="0">
                <a:ln>
                  <a:noFill/>
                </a:ln>
                <a:solidFill>
                  <a:srgbClr val="404040">
                    <a:hueOff val="0"/>
                    <a:satOff val="0"/>
                    <a:lumOff val="0"/>
                    <a:alphaOff val="0"/>
                  </a:srgbClr>
                </a:solidFill>
                <a:effectLst/>
                <a:uLnTx/>
                <a:uFillTx/>
                <a:latin typeface="Gill Sans MT" panose="020B0502020104020203" pitchFamily="34" charset="0"/>
                <a:ea typeface="+mn-ea"/>
                <a:cs typeface="+mn-cs"/>
                <a:sym typeface="Arial"/>
              </a:endParaRPr>
            </a:p>
            <a:p>
              <a:pPr marL="0" marR="0" lvl="0" indent="0" algn="l" defTabSz="1066800" rtl="0" eaLnBrk="1" fontAlgn="auto" latinLnBrk="0" hangingPunct="1">
                <a:lnSpc>
                  <a:spcPct val="90000"/>
                </a:lnSpc>
                <a:spcBef>
                  <a:spcPct val="0"/>
                </a:spcBef>
                <a:spcAft>
                  <a:spcPct val="35000"/>
                </a:spcAft>
                <a:buClrTx/>
                <a:buSzTx/>
                <a:buFontTx/>
                <a:buNone/>
                <a:tabLst/>
                <a:defRPr/>
              </a:pPr>
              <a:endParaRPr kumimoji="0" lang="en-US" sz="2400" b="1" i="0" u="none" strike="noStrike" kern="1200" cap="none" spc="0" normalizeH="0" baseline="0" noProof="0" dirty="0">
                <a:ln>
                  <a:noFill/>
                </a:ln>
                <a:solidFill>
                  <a:srgbClr val="404040">
                    <a:hueOff val="0"/>
                    <a:satOff val="0"/>
                    <a:lumOff val="0"/>
                    <a:alphaOff val="0"/>
                  </a:srgbClr>
                </a:solidFill>
                <a:effectLst/>
                <a:uLnTx/>
                <a:uFillTx/>
                <a:latin typeface="Gill Sans MT" panose="020B0502020104020203" pitchFamily="34" charset="0"/>
                <a:ea typeface="+mn-ea"/>
                <a:cs typeface="+mn-cs"/>
                <a:sym typeface="Arial"/>
              </a:endParaRPr>
            </a:p>
            <a:p>
              <a:pPr marL="0" marR="0" lvl="0" indent="0" algn="ctr" defTabSz="1066800" rtl="0" eaLnBrk="1" fontAlgn="auto" latinLnBrk="0" hangingPunct="1">
                <a:lnSpc>
                  <a:spcPct val="90000"/>
                </a:lnSpc>
                <a:spcBef>
                  <a:spcPct val="0"/>
                </a:spcBef>
                <a:spcAft>
                  <a:spcPct val="35000"/>
                </a:spcAft>
                <a:buClrTx/>
                <a:buSzTx/>
                <a:buFontTx/>
                <a:buNone/>
                <a:tabLst/>
                <a:defRPr/>
              </a:pPr>
              <a:endParaRPr kumimoji="0" lang="en-US" sz="9600" b="1" i="0" u="none" strike="noStrike" kern="1200" cap="none" spc="0" normalizeH="0" baseline="0" noProof="0" dirty="0">
                <a:ln>
                  <a:noFill/>
                </a:ln>
                <a:solidFill>
                  <a:srgbClr val="0070C0"/>
                </a:solidFill>
                <a:effectLst/>
                <a:uLnTx/>
                <a:uFillTx/>
                <a:latin typeface="Gill Sans MT" panose="020B0502020104020203" pitchFamily="34" charset="0"/>
                <a:ea typeface="+mn-ea"/>
                <a:cs typeface="+mn-cs"/>
                <a:sym typeface="Arial"/>
              </a:endParaRPr>
            </a:p>
            <a:p>
              <a:pPr marL="0" marR="0" lvl="0" indent="0" algn="l" defTabSz="1066800" rtl="0" eaLnBrk="1" fontAlgn="auto" latinLnBrk="0" hangingPunct="1">
                <a:lnSpc>
                  <a:spcPct val="90000"/>
                </a:lnSpc>
                <a:spcBef>
                  <a:spcPct val="0"/>
                </a:spcBef>
                <a:spcAft>
                  <a:spcPct val="35000"/>
                </a:spcAft>
                <a:buClrTx/>
                <a:buSzTx/>
                <a:buFontTx/>
                <a:buNone/>
                <a:tabLst/>
                <a:defRPr/>
              </a:pPr>
              <a:endParaRPr kumimoji="0" lang="en-US" sz="3200" b="0" i="0" u="none" strike="noStrike" kern="1200" cap="none" spc="0" normalizeH="0" baseline="0" noProof="0" dirty="0">
                <a:ln>
                  <a:noFill/>
                </a:ln>
                <a:solidFill>
                  <a:srgbClr val="404040">
                    <a:hueOff val="0"/>
                    <a:satOff val="0"/>
                    <a:lumOff val="0"/>
                    <a:alphaOff val="0"/>
                  </a:srgbClr>
                </a:solidFill>
                <a:effectLst/>
                <a:uLnTx/>
                <a:uFillTx/>
                <a:latin typeface="Gill Sans MT" panose="020B0502020104020203" pitchFamily="34" charset="0"/>
                <a:ea typeface="+mn-ea"/>
                <a:cs typeface="+mn-cs"/>
                <a:sym typeface="Arial"/>
              </a:endParaRPr>
            </a:p>
            <a:p>
              <a:pPr marL="0" marR="0" lvl="0" indent="0" algn="l" defTabSz="1066800" rtl="0" eaLnBrk="1" fontAlgn="auto" latinLnBrk="0" hangingPunct="1">
                <a:lnSpc>
                  <a:spcPct val="90000"/>
                </a:lnSpc>
                <a:spcBef>
                  <a:spcPct val="0"/>
                </a:spcBef>
                <a:spcAft>
                  <a:spcPct val="35000"/>
                </a:spcAft>
                <a:buClrTx/>
                <a:buSzTx/>
                <a:buFontTx/>
                <a:buNone/>
                <a:tabLst/>
                <a:defRPr/>
              </a:pPr>
              <a:endParaRPr kumimoji="0" lang="en-US" sz="3200" b="0" i="0" u="none" strike="noStrike" kern="1200" cap="none" spc="0" normalizeH="0" baseline="0" noProof="0" dirty="0">
                <a:ln>
                  <a:noFill/>
                </a:ln>
                <a:solidFill>
                  <a:srgbClr val="404040">
                    <a:hueOff val="0"/>
                    <a:satOff val="0"/>
                    <a:lumOff val="0"/>
                    <a:alphaOff val="0"/>
                  </a:srgbClr>
                </a:solidFill>
                <a:effectLst/>
                <a:uLnTx/>
                <a:uFillTx/>
                <a:latin typeface="Gill Sans MT" panose="020B0502020104020203" pitchFamily="34" charset="0"/>
                <a:ea typeface="+mn-ea"/>
                <a:cs typeface="+mn-cs"/>
                <a:sym typeface="Arial"/>
              </a:endParaRPr>
            </a:p>
          </p:txBody>
        </p:sp>
      </p:grpSp>
      <p:grpSp>
        <p:nvGrpSpPr>
          <p:cNvPr id="3" name="Group 2">
            <a:extLst>
              <a:ext uri="{FF2B5EF4-FFF2-40B4-BE49-F238E27FC236}">
                <a16:creationId xmlns:a16="http://schemas.microsoft.com/office/drawing/2014/main" id="{B4270D4E-CBA6-64F5-85B9-E89E3616F1B1}"/>
              </a:ext>
            </a:extLst>
          </p:cNvPr>
          <p:cNvGrpSpPr/>
          <p:nvPr/>
        </p:nvGrpSpPr>
        <p:grpSpPr>
          <a:xfrm>
            <a:off x="4036836" y="1853219"/>
            <a:ext cx="4971991" cy="4890530"/>
            <a:chOff x="4036836" y="1853219"/>
            <a:chExt cx="4971991" cy="4890530"/>
          </a:xfrm>
        </p:grpSpPr>
        <p:grpSp>
          <p:nvGrpSpPr>
            <p:cNvPr id="12" name="Group 11">
              <a:extLst>
                <a:ext uri="{FF2B5EF4-FFF2-40B4-BE49-F238E27FC236}">
                  <a16:creationId xmlns:a16="http://schemas.microsoft.com/office/drawing/2014/main" id="{3B4D286A-7B6B-4361-B58D-49C2F60F5398}"/>
                </a:ext>
              </a:extLst>
            </p:cNvPr>
            <p:cNvGrpSpPr/>
            <p:nvPr/>
          </p:nvGrpSpPr>
          <p:grpSpPr>
            <a:xfrm>
              <a:off x="4036836" y="1853219"/>
              <a:ext cx="3205050" cy="4890530"/>
              <a:chOff x="5103086" y="2801528"/>
              <a:chExt cx="3205050" cy="4890530"/>
            </a:xfrm>
          </p:grpSpPr>
          <p:sp>
            <p:nvSpPr>
              <p:cNvPr id="13" name="Oval 12">
                <a:extLst>
                  <a:ext uri="{FF2B5EF4-FFF2-40B4-BE49-F238E27FC236}">
                    <a16:creationId xmlns:a16="http://schemas.microsoft.com/office/drawing/2014/main" id="{2ADDFFE5-9F1B-4365-93AA-8A21139B0CED}"/>
                  </a:ext>
                </a:extLst>
              </p:cNvPr>
              <p:cNvSpPr/>
              <p:nvPr/>
            </p:nvSpPr>
            <p:spPr>
              <a:xfrm>
                <a:off x="5495793" y="2801528"/>
                <a:ext cx="447760" cy="447760"/>
              </a:xfrm>
              <a:prstGeom prst="ellipse">
                <a:avLst/>
              </a:prstGeom>
              <a:gradFill>
                <a:gsLst>
                  <a:gs pos="0">
                    <a:schemeClr val="accent3">
                      <a:lumMod val="75000"/>
                    </a:schemeClr>
                  </a:gs>
                  <a:gs pos="100000">
                    <a:schemeClr val="accent3">
                      <a:lumMod val="60000"/>
                      <a:lumOff val="40000"/>
                    </a:schemeClr>
                  </a:gs>
                </a:gsLst>
              </a:gra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4" name="Freeform 12">
                <a:extLst>
                  <a:ext uri="{FF2B5EF4-FFF2-40B4-BE49-F238E27FC236}">
                    <a16:creationId xmlns:a16="http://schemas.microsoft.com/office/drawing/2014/main" id="{FA22B3B5-2F60-4CD4-9DCF-5F4D8E5B55BE}"/>
                  </a:ext>
                </a:extLst>
              </p:cNvPr>
              <p:cNvSpPr/>
              <p:nvPr/>
            </p:nvSpPr>
            <p:spPr>
              <a:xfrm>
                <a:off x="5103086" y="3304766"/>
                <a:ext cx="3205050" cy="4387292"/>
              </a:xfrm>
              <a:custGeom>
                <a:avLst/>
                <a:gdLst>
                  <a:gd name="connsiteX0" fmla="*/ 0 w 3205050"/>
                  <a:gd name="connsiteY0" fmla="*/ 0 h 3790458"/>
                  <a:gd name="connsiteX1" fmla="*/ 3205050 w 3205050"/>
                  <a:gd name="connsiteY1" fmla="*/ 0 h 3790458"/>
                  <a:gd name="connsiteX2" fmla="*/ 3205050 w 3205050"/>
                  <a:gd name="connsiteY2" fmla="*/ 3790458 h 3790458"/>
                  <a:gd name="connsiteX3" fmla="*/ 0 w 3205050"/>
                  <a:gd name="connsiteY3" fmla="*/ 3790458 h 3790458"/>
                  <a:gd name="connsiteX4" fmla="*/ 0 w 3205050"/>
                  <a:gd name="connsiteY4" fmla="*/ 0 h 3790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5050" h="3790458">
                    <a:moveTo>
                      <a:pt x="0" y="0"/>
                    </a:moveTo>
                    <a:lnTo>
                      <a:pt x="3205050" y="0"/>
                    </a:lnTo>
                    <a:lnTo>
                      <a:pt x="3205050" y="3790458"/>
                    </a:lnTo>
                    <a:lnTo>
                      <a:pt x="0" y="379045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37259" tIns="0" rIns="0" bIns="0" numCol="1" spcCol="1270" anchor="t" anchorCtr="0">
                <a:noAutofit/>
              </a:bodyPr>
              <a:lstStyle/>
              <a:p>
                <a:pPr marL="0" marR="0" lvl="0" indent="0" algn="l" defTabSz="889000" rtl="0" eaLnBrk="1" fontAlgn="auto" latinLnBrk="0" hangingPunct="1">
                  <a:lnSpc>
                    <a:spcPct val="90000"/>
                  </a:lnSpc>
                  <a:spcBef>
                    <a:spcPct val="0"/>
                  </a:spcBef>
                  <a:spcAft>
                    <a:spcPct val="35000"/>
                  </a:spcAft>
                  <a:buClrTx/>
                  <a:buSzTx/>
                  <a:buFont typeface="Arial"/>
                  <a:buNone/>
                  <a:tabLst/>
                  <a:defRPr/>
                </a:pPr>
                <a:r>
                  <a:rPr kumimoji="0" lang="en-US" sz="2000" b="1" i="0" u="none" strike="noStrike" kern="0" cap="none" spc="0" normalizeH="0" baseline="0" noProof="0" dirty="0">
                    <a:ln>
                      <a:noFill/>
                    </a:ln>
                    <a:solidFill>
                      <a:srgbClr val="12355B"/>
                    </a:solidFill>
                    <a:effectLst/>
                    <a:uLnTx/>
                    <a:uFillTx/>
                    <a:latin typeface="Century Gothic" panose="020B0502020202020204" pitchFamily="34" charset="0"/>
                    <a:ea typeface="+mn-ea"/>
                    <a:cs typeface="Arial"/>
                    <a:sym typeface="Arial"/>
                  </a:rPr>
                  <a:t> </a:t>
                </a:r>
                <a:endParaRPr kumimoji="0" lang="en-US" sz="1400" b="0" i="0" u="none" strike="noStrike" kern="1200" cap="none" spc="0" normalizeH="0" baseline="0" noProof="0" dirty="0">
                  <a:ln>
                    <a:noFill/>
                  </a:ln>
                  <a:solidFill>
                    <a:srgbClr val="404040">
                      <a:hueOff val="0"/>
                      <a:satOff val="0"/>
                      <a:lumOff val="0"/>
                      <a:alphaOff val="0"/>
                    </a:srgbClr>
                  </a:solidFill>
                  <a:effectLst/>
                  <a:uLnTx/>
                  <a:uFillTx/>
                  <a:latin typeface="Gill Sans MT" panose="020B0502020104020203" pitchFamily="34" charset="0"/>
                  <a:ea typeface="+mn-ea"/>
                  <a:cs typeface="+mn-cs"/>
                  <a:sym typeface="Arial"/>
                </a:endParaRPr>
              </a:p>
            </p:txBody>
          </p:sp>
        </p:grpSp>
        <p:sp>
          <p:nvSpPr>
            <p:cNvPr id="4" name="TextBox 3">
              <a:extLst>
                <a:ext uri="{FF2B5EF4-FFF2-40B4-BE49-F238E27FC236}">
                  <a16:creationId xmlns:a16="http://schemas.microsoft.com/office/drawing/2014/main" id="{98C97168-AD93-C62A-CA46-97DF998FA143}"/>
                </a:ext>
              </a:extLst>
            </p:cNvPr>
            <p:cNvSpPr txBox="1"/>
            <p:nvPr/>
          </p:nvSpPr>
          <p:spPr>
            <a:xfrm>
              <a:off x="4915004" y="1853219"/>
              <a:ext cx="4093823" cy="2254463"/>
            </a:xfrm>
            <a:prstGeom prst="rect">
              <a:avLst/>
            </a:prstGeom>
            <a:noFill/>
          </p:spPr>
          <p:txBody>
            <a:bodyPr wrap="square">
              <a:spAutoFit/>
            </a:bodyPr>
            <a:lstStyle/>
            <a:p>
              <a:pPr lvl="3" defTabSz="889000">
                <a:lnSpc>
                  <a:spcPct val="90000"/>
                </a:lnSpc>
                <a:spcBef>
                  <a:spcPct val="0"/>
                </a:spcBef>
                <a:spcAft>
                  <a:spcPct val="35000"/>
                </a:spcAft>
                <a:buClrTx/>
                <a:buSzPct val="100000"/>
                <a:defRPr/>
              </a:pPr>
              <a:r>
                <a:rPr lang="en-US" sz="2000" b="1" dirty="0">
                  <a:solidFill>
                    <a:srgbClr val="12355B"/>
                  </a:solidFill>
                  <a:latin typeface="Century Gothic" panose="020B0502020202020204" pitchFamily="34" charset="0"/>
                  <a:ea typeface="+mn-ea"/>
                </a:rPr>
                <a:t>2020-2023</a:t>
              </a:r>
            </a:p>
            <a:p>
              <a:pPr marL="285750" lvl="3" indent="-285750" defTabSz="889000">
                <a:lnSpc>
                  <a:spcPct val="90000"/>
                </a:lnSpc>
                <a:spcBef>
                  <a:spcPct val="0"/>
                </a:spcBef>
                <a:spcAft>
                  <a:spcPct val="35000"/>
                </a:spcAft>
                <a:buClrTx/>
                <a:buSzPct val="100000"/>
                <a:buFont typeface="Arial" panose="020B0604020202020204" pitchFamily="34" charset="0"/>
                <a:buChar char="•"/>
                <a:defRPr/>
              </a:pPr>
              <a:r>
                <a:rPr lang="en-US" kern="1200" dirty="0">
                  <a:solidFill>
                    <a:srgbClr val="404040">
                      <a:hueOff val="0"/>
                      <a:satOff val="0"/>
                      <a:lumOff val="0"/>
                      <a:alphaOff val="0"/>
                    </a:srgbClr>
                  </a:solidFill>
                  <a:latin typeface="Gill Sans MT" panose="020B0502020104020203" pitchFamily="34" charset="0"/>
                  <a:ea typeface="+mn-ea"/>
                  <a:cs typeface="+mn-cs"/>
                </a:rPr>
                <a:t>Published Version 1 of </a:t>
              </a:r>
              <a:r>
                <a:rPr lang="en-US" kern="1200" dirty="0" err="1">
                  <a:solidFill>
                    <a:srgbClr val="404040">
                      <a:hueOff val="0"/>
                      <a:satOff val="0"/>
                      <a:lumOff val="0"/>
                      <a:alphaOff val="0"/>
                    </a:srgbClr>
                  </a:solidFill>
                  <a:latin typeface="Gill Sans MT" panose="020B0502020104020203" pitchFamily="34" charset="0"/>
                  <a:ea typeface="+mn-ea"/>
                  <a:cs typeface="+mn-cs"/>
                </a:rPr>
                <a:t>popPK</a:t>
              </a:r>
              <a:r>
                <a:rPr lang="en-US" kern="1200" dirty="0">
                  <a:solidFill>
                    <a:srgbClr val="404040">
                      <a:hueOff val="0"/>
                      <a:satOff val="0"/>
                      <a:lumOff val="0"/>
                      <a:alphaOff val="0"/>
                    </a:srgbClr>
                  </a:solidFill>
                  <a:latin typeface="Gill Sans MT" panose="020B0502020104020203" pitchFamily="34" charset="0"/>
                  <a:ea typeface="+mn-ea"/>
                  <a:cs typeface="+mn-cs"/>
                </a:rPr>
                <a:t> Data Standards under ISoP @ACoP</a:t>
              </a:r>
            </a:p>
            <a:p>
              <a:pPr marL="285750" lvl="3" indent="-285750" defTabSz="889000">
                <a:lnSpc>
                  <a:spcPct val="90000"/>
                </a:lnSpc>
                <a:spcBef>
                  <a:spcPct val="0"/>
                </a:spcBef>
                <a:spcAft>
                  <a:spcPct val="35000"/>
                </a:spcAft>
                <a:buClrTx/>
                <a:buSzPct val="100000"/>
                <a:buFont typeface="Arial" panose="020B0604020202020204" pitchFamily="34" charset="0"/>
                <a:buChar char="•"/>
                <a:defRPr/>
              </a:pPr>
              <a:r>
                <a:rPr lang="en-US" kern="1200" dirty="0">
                  <a:solidFill>
                    <a:srgbClr val="404040">
                      <a:hueOff val="0"/>
                      <a:satOff val="0"/>
                      <a:lumOff val="0"/>
                      <a:alphaOff val="0"/>
                    </a:srgbClr>
                  </a:solidFill>
                  <a:latin typeface="Gill Sans MT" panose="020B0502020104020203" pitchFamily="34" charset="0"/>
                  <a:ea typeface="+mn-ea"/>
                  <a:cs typeface="+mn-cs"/>
                </a:rPr>
                <a:t>Established </a:t>
              </a:r>
              <a:r>
                <a:rPr lang="en-US" kern="1200" dirty="0" err="1">
                  <a:solidFill>
                    <a:srgbClr val="404040">
                      <a:hueOff val="0"/>
                      <a:satOff val="0"/>
                      <a:lumOff val="0"/>
                      <a:alphaOff val="0"/>
                    </a:srgbClr>
                  </a:solidFill>
                  <a:latin typeface="Gill Sans MT" panose="020B0502020104020203" pitchFamily="34" charset="0"/>
                  <a:ea typeface="+mn-ea"/>
                  <a:cs typeface="+mn-cs"/>
                </a:rPr>
                <a:t>ADaM</a:t>
              </a:r>
              <a:r>
                <a:rPr lang="en-US" kern="1200" dirty="0">
                  <a:solidFill>
                    <a:srgbClr val="404040">
                      <a:hueOff val="0"/>
                      <a:satOff val="0"/>
                      <a:lumOff val="0"/>
                      <a:alphaOff val="0"/>
                    </a:srgbClr>
                  </a:solidFill>
                  <a:latin typeface="Gill Sans MT" panose="020B0502020104020203" pitchFamily="34" charset="0"/>
                  <a:ea typeface="+mn-ea"/>
                  <a:cs typeface="+mn-cs"/>
                </a:rPr>
                <a:t> ADPPK Working Group in December 2020</a:t>
              </a:r>
            </a:p>
            <a:p>
              <a:pPr marL="285750" lvl="3" indent="-285750" defTabSz="889000">
                <a:lnSpc>
                  <a:spcPct val="90000"/>
                </a:lnSpc>
                <a:spcBef>
                  <a:spcPct val="0"/>
                </a:spcBef>
                <a:spcAft>
                  <a:spcPct val="35000"/>
                </a:spcAft>
                <a:buClrTx/>
                <a:buSzPct val="100000"/>
                <a:buFont typeface="Arial" panose="020B0604020202020204" pitchFamily="34" charset="0"/>
                <a:buChar char="•"/>
                <a:defRPr/>
              </a:pPr>
              <a:r>
                <a:rPr lang="en-US" kern="1200" dirty="0">
                  <a:solidFill>
                    <a:srgbClr val="404040">
                      <a:hueOff val="0"/>
                      <a:satOff val="0"/>
                      <a:lumOff val="0"/>
                      <a:alphaOff val="0"/>
                    </a:srgbClr>
                  </a:solidFill>
                  <a:latin typeface="Gill Sans MT" panose="020B0502020104020203" pitchFamily="34" charset="0"/>
                  <a:ea typeface="+mn-ea"/>
                  <a:cs typeface="+mn-cs"/>
                </a:rPr>
                <a:t>Approximately 20 people including CDISC experts, programmers, pharmacometricians and ISoP Working group members</a:t>
              </a:r>
            </a:p>
            <a:p>
              <a:pPr marL="285750" lvl="3" indent="-285750" defTabSz="889000">
                <a:lnSpc>
                  <a:spcPct val="90000"/>
                </a:lnSpc>
                <a:spcBef>
                  <a:spcPct val="0"/>
                </a:spcBef>
                <a:spcAft>
                  <a:spcPct val="35000"/>
                </a:spcAft>
                <a:buClrTx/>
                <a:buSzPct val="100000"/>
                <a:buFont typeface="Arial" panose="020B0604020202020204" pitchFamily="34" charset="0"/>
                <a:buChar char="•"/>
                <a:defRPr/>
              </a:pPr>
              <a:r>
                <a:rPr lang="en-US" kern="1200" dirty="0">
                  <a:solidFill>
                    <a:srgbClr val="404040">
                      <a:hueOff val="0"/>
                      <a:satOff val="0"/>
                      <a:lumOff val="0"/>
                      <a:alphaOff val="0"/>
                    </a:srgbClr>
                  </a:solidFill>
                  <a:latin typeface="Gill Sans MT" panose="020B0502020104020203" pitchFamily="34" charset="0"/>
                  <a:ea typeface="+mn-ea"/>
                  <a:cs typeface="+mn-cs"/>
                </a:rPr>
                <a:t>Made ISoP standard compliant with CDISC </a:t>
              </a:r>
              <a:r>
                <a:rPr lang="en-US" kern="1200" dirty="0" err="1">
                  <a:solidFill>
                    <a:srgbClr val="404040">
                      <a:hueOff val="0"/>
                      <a:satOff val="0"/>
                      <a:lumOff val="0"/>
                      <a:alphaOff val="0"/>
                    </a:srgbClr>
                  </a:solidFill>
                  <a:latin typeface="Gill Sans MT" panose="020B0502020104020203" pitchFamily="34" charset="0"/>
                  <a:ea typeface="+mn-ea"/>
                  <a:cs typeface="+mn-cs"/>
                </a:rPr>
                <a:t>ADaM</a:t>
              </a:r>
              <a:r>
                <a:rPr lang="en-US" kern="1200" dirty="0">
                  <a:solidFill>
                    <a:srgbClr val="404040">
                      <a:hueOff val="0"/>
                      <a:satOff val="0"/>
                      <a:lumOff val="0"/>
                      <a:alphaOff val="0"/>
                    </a:srgbClr>
                  </a:solidFill>
                  <a:latin typeface="Gill Sans MT" panose="020B0502020104020203" pitchFamily="34" charset="0"/>
                  <a:ea typeface="+mn-ea"/>
                  <a:cs typeface="+mn-cs"/>
                </a:rPr>
                <a:t> </a:t>
              </a:r>
            </a:p>
          </p:txBody>
        </p:sp>
      </p:grpSp>
    </p:spTree>
    <p:extLst>
      <p:ext uri="{BB962C8B-B14F-4D97-AF65-F5344CB8AC3E}">
        <p14:creationId xmlns:p14="http://schemas.microsoft.com/office/powerpoint/2010/main" val="1907534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FEC09-8B2C-4FF8-99D3-73D9E5F74FFD}"/>
              </a:ext>
            </a:extLst>
          </p:cNvPr>
          <p:cNvSpPr>
            <a:spLocks noGrp="1"/>
          </p:cNvSpPr>
          <p:nvPr>
            <p:ph type="title"/>
          </p:nvPr>
        </p:nvSpPr>
        <p:spPr>
          <a:xfrm>
            <a:off x="838200" y="365125"/>
            <a:ext cx="10515600" cy="1325563"/>
          </a:xfrm>
        </p:spPr>
        <p:txBody>
          <a:bodyPr anchor="t">
            <a:normAutofit/>
          </a:bodyPr>
          <a:lstStyle/>
          <a:p>
            <a:r>
              <a:rPr lang="en-US" sz="3600" b="1" dirty="0">
                <a:solidFill>
                  <a:srgbClr val="12355B"/>
                </a:solidFill>
                <a:latin typeface="Century Gothic" panose="020B0502020202020204" pitchFamily="34" charset="0"/>
                <a:cs typeface="Arial"/>
              </a:rPr>
              <a:t>What is CDISC? What is </a:t>
            </a:r>
            <a:r>
              <a:rPr lang="en-US" sz="3600" b="1" dirty="0" err="1">
                <a:solidFill>
                  <a:srgbClr val="12355B"/>
                </a:solidFill>
                <a:latin typeface="Century Gothic" panose="020B0502020202020204" pitchFamily="34" charset="0"/>
                <a:cs typeface="Arial"/>
              </a:rPr>
              <a:t>ADaM</a:t>
            </a:r>
            <a:r>
              <a:rPr lang="en-US" sz="3600" b="1" dirty="0">
                <a:solidFill>
                  <a:srgbClr val="12355B"/>
                </a:solidFill>
                <a:latin typeface="Century Gothic" panose="020B0502020202020204" pitchFamily="34" charset="0"/>
                <a:cs typeface="Arial"/>
              </a:rPr>
              <a:t>?</a:t>
            </a:r>
          </a:p>
        </p:txBody>
      </p:sp>
      <p:sp>
        <p:nvSpPr>
          <p:cNvPr id="9" name="Slide Number Placeholder 2">
            <a:extLst>
              <a:ext uri="{FF2B5EF4-FFF2-40B4-BE49-F238E27FC236}">
                <a16:creationId xmlns:a16="http://schemas.microsoft.com/office/drawing/2014/main" id="{34BA6A0A-8051-E054-55EC-402055D608EF}"/>
              </a:ext>
            </a:extLst>
          </p:cNvPr>
          <p:cNvSpPr>
            <a:spLocks noGrp="1"/>
          </p:cNvSpPr>
          <p:nvPr>
            <p:ph type="sldNum" idx="12"/>
          </p:nvPr>
        </p:nvSpPr>
        <p:spPr>
          <a:xfrm>
            <a:off x="9908380" y="6356350"/>
            <a:ext cx="1445419" cy="365125"/>
          </a:xfrm>
        </p:spPr>
        <p:txBody>
          <a:bodyPr/>
          <a:lstStyle/>
          <a:p>
            <a:pPr marL="0" lvl="0" indent="0" algn="r" rtl="0">
              <a:spcBef>
                <a:spcPts val="0"/>
              </a:spcBef>
              <a:spcAft>
                <a:spcPts val="600"/>
              </a:spcAft>
              <a:buNone/>
            </a:pPr>
            <a:fld id="{00000000-1234-1234-1234-123412341234}" type="slidenum">
              <a:rPr lang="en-US"/>
              <a:pPr marL="0" lvl="0" indent="0" algn="r" rtl="0">
                <a:spcBef>
                  <a:spcPts val="0"/>
                </a:spcBef>
                <a:spcAft>
                  <a:spcPts val="600"/>
                </a:spcAft>
                <a:buNone/>
              </a:pPr>
              <a:t>5</a:t>
            </a:fld>
            <a:endParaRPr lang="en-US"/>
          </a:p>
        </p:txBody>
      </p:sp>
      <p:graphicFrame>
        <p:nvGraphicFramePr>
          <p:cNvPr id="5" name="Content Placeholder 2">
            <a:extLst>
              <a:ext uri="{FF2B5EF4-FFF2-40B4-BE49-F238E27FC236}">
                <a16:creationId xmlns:a16="http://schemas.microsoft.com/office/drawing/2014/main" id="{513334E7-26CF-AE14-A163-61FAB35CBB89}"/>
              </a:ext>
            </a:extLst>
          </p:cNvPr>
          <p:cNvGraphicFramePr>
            <a:graphicFrameLocks noGrp="1"/>
          </p:cNvGraphicFramePr>
          <p:nvPr>
            <p:ph idx="4294967295"/>
            <p:extLst>
              <p:ext uri="{D42A27DB-BD31-4B8C-83A1-F6EECF244321}">
                <p14:modId xmlns:p14="http://schemas.microsoft.com/office/powerpoint/2010/main" val="2692037264"/>
              </p:ext>
            </p:extLst>
          </p:nvPr>
        </p:nvGraphicFramePr>
        <p:xfrm>
          <a:off x="838199" y="1701043"/>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5852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FEC09-8B2C-4FF8-99D3-73D9E5F74FFD}"/>
              </a:ext>
            </a:extLst>
          </p:cNvPr>
          <p:cNvSpPr>
            <a:spLocks noGrp="1"/>
          </p:cNvSpPr>
          <p:nvPr>
            <p:ph type="title"/>
          </p:nvPr>
        </p:nvSpPr>
        <p:spPr>
          <a:xfrm>
            <a:off x="838200" y="365125"/>
            <a:ext cx="10515600" cy="1325563"/>
          </a:xfrm>
        </p:spPr>
        <p:txBody>
          <a:bodyPr anchor="t">
            <a:normAutofit/>
          </a:bodyPr>
          <a:lstStyle/>
          <a:p>
            <a:r>
              <a:rPr lang="en-US" sz="3600" b="1" dirty="0" err="1">
                <a:solidFill>
                  <a:srgbClr val="12355B"/>
                </a:solidFill>
                <a:latin typeface="Century Gothic" panose="020B0502020202020204" pitchFamily="34" charset="0"/>
                <a:cs typeface="Arial"/>
              </a:rPr>
              <a:t>ADaM</a:t>
            </a:r>
            <a:r>
              <a:rPr lang="en-US" sz="3600" b="1" dirty="0">
                <a:solidFill>
                  <a:srgbClr val="12355B"/>
                </a:solidFill>
                <a:latin typeface="Century Gothic" panose="020B0502020202020204" pitchFamily="34" charset="0"/>
                <a:cs typeface="Arial"/>
              </a:rPr>
              <a:t> datasets and metadata</a:t>
            </a:r>
          </a:p>
        </p:txBody>
      </p:sp>
      <p:sp>
        <p:nvSpPr>
          <p:cNvPr id="8" name="Slide Number Placeholder 2">
            <a:extLst>
              <a:ext uri="{FF2B5EF4-FFF2-40B4-BE49-F238E27FC236}">
                <a16:creationId xmlns:a16="http://schemas.microsoft.com/office/drawing/2014/main" id="{201A418D-1FA0-136B-28ED-88491F5FE631}"/>
              </a:ext>
            </a:extLst>
          </p:cNvPr>
          <p:cNvSpPr>
            <a:spLocks noGrp="1"/>
          </p:cNvSpPr>
          <p:nvPr>
            <p:ph type="sldNum" idx="12"/>
          </p:nvPr>
        </p:nvSpPr>
        <p:spPr>
          <a:xfrm>
            <a:off x="9908380" y="6356350"/>
            <a:ext cx="1445419" cy="365125"/>
          </a:xfrm>
        </p:spPr>
        <p:txBody>
          <a:bodyPr/>
          <a:lstStyle/>
          <a:p>
            <a:pPr marL="0" lvl="0" indent="0" algn="r" rtl="0">
              <a:spcBef>
                <a:spcPts val="0"/>
              </a:spcBef>
              <a:spcAft>
                <a:spcPts val="600"/>
              </a:spcAft>
              <a:buNone/>
            </a:pPr>
            <a:fld id="{00000000-1234-1234-1234-123412341234}" type="slidenum">
              <a:rPr lang="en-US"/>
              <a:pPr marL="0" lvl="0" indent="0" algn="r" rtl="0">
                <a:spcBef>
                  <a:spcPts val="0"/>
                </a:spcBef>
                <a:spcAft>
                  <a:spcPts val="600"/>
                </a:spcAft>
                <a:buNone/>
              </a:pPr>
              <a:t>6</a:t>
            </a:fld>
            <a:endParaRPr lang="en-US"/>
          </a:p>
        </p:txBody>
      </p:sp>
      <p:sp>
        <p:nvSpPr>
          <p:cNvPr id="11" name="Content Placeholder 2">
            <a:extLst>
              <a:ext uri="{FF2B5EF4-FFF2-40B4-BE49-F238E27FC236}">
                <a16:creationId xmlns:a16="http://schemas.microsoft.com/office/drawing/2014/main" id="{1A98F436-81AC-4D00-8CDD-06550A4B3C61}"/>
              </a:ext>
            </a:extLst>
          </p:cNvPr>
          <p:cNvSpPr>
            <a:spLocks noGrp="1"/>
          </p:cNvSpPr>
          <p:nvPr>
            <p:ph idx="4294967295"/>
          </p:nvPr>
        </p:nvSpPr>
        <p:spPr>
          <a:xfrm>
            <a:off x="611623" y="1623324"/>
            <a:ext cx="10515600" cy="3989561"/>
          </a:xfrm>
        </p:spPr>
        <p:txBody>
          <a:bodyPr>
            <a:normAutofit/>
          </a:bodyPr>
          <a:lstStyle/>
          <a:p>
            <a:pPr marL="342900" lvl="0" indent="-285750">
              <a:buFont typeface="Arial" panose="020B0604020202020204" pitchFamily="34" charset="0"/>
              <a:buChar char="•"/>
            </a:pPr>
            <a:r>
              <a:rPr lang="en-US" sz="2000" dirty="0">
                <a:solidFill>
                  <a:srgbClr val="31679B"/>
                </a:solidFill>
                <a:latin typeface="Gadugi" panose="020B0502040204020203" pitchFamily="34" charset="0"/>
                <a:ea typeface="Gadugi" panose="020B0502040204020203" pitchFamily="34" charset="0"/>
                <a:cs typeface="Poppins" panose="00000500000000000000" pitchFamily="2" charset="0"/>
              </a:rPr>
              <a:t>Traceability</a:t>
            </a:r>
          </a:p>
          <a:p>
            <a:pPr marL="342900" lvl="0" indent="-285750">
              <a:buFont typeface="Arial" panose="020B0604020202020204" pitchFamily="34" charset="0"/>
              <a:buChar char="•"/>
            </a:pPr>
            <a:r>
              <a:rPr lang="en-US" sz="2000" dirty="0">
                <a:solidFill>
                  <a:srgbClr val="31679B"/>
                </a:solidFill>
                <a:latin typeface="Gadugi" panose="020B0502040204020203" pitchFamily="34" charset="0"/>
                <a:ea typeface="Gadugi" panose="020B0502040204020203" pitchFamily="34" charset="0"/>
                <a:cs typeface="Poppins" panose="00000500000000000000" pitchFamily="2" charset="0"/>
              </a:rPr>
              <a:t>Readily usable with commonly available software tools</a:t>
            </a:r>
          </a:p>
          <a:p>
            <a:pPr marL="342900" lvl="0" indent="-285750">
              <a:buFont typeface="Arial" panose="020B0604020202020204" pitchFamily="34" charset="0"/>
              <a:buChar char="•"/>
            </a:pPr>
            <a:r>
              <a:rPr lang="en-US" sz="2000" dirty="0">
                <a:solidFill>
                  <a:srgbClr val="31679B"/>
                </a:solidFill>
                <a:latin typeface="Gadugi" panose="020B0502040204020203" pitchFamily="34" charset="0"/>
                <a:ea typeface="Gadugi" panose="020B0502040204020203" pitchFamily="34" charset="0"/>
                <a:cs typeface="Poppins" panose="00000500000000000000" pitchFamily="2" charset="0"/>
              </a:rPr>
              <a:t>Analysis ready</a:t>
            </a:r>
          </a:p>
          <a:p>
            <a:pPr marL="342900" lvl="0" indent="-285750">
              <a:buFont typeface="Arial" panose="020B0604020202020204" pitchFamily="34" charset="0"/>
              <a:buChar char="•"/>
            </a:pPr>
            <a:r>
              <a:rPr lang="en-US" sz="2000" dirty="0">
                <a:solidFill>
                  <a:srgbClr val="31679B"/>
                </a:solidFill>
                <a:latin typeface="Gadugi" panose="020B0502040204020203" pitchFamily="34" charset="0"/>
                <a:ea typeface="Gadugi" panose="020B0502040204020203" pitchFamily="34" charset="0"/>
                <a:cs typeface="Poppins" panose="00000500000000000000" pitchFamily="2" charset="0"/>
              </a:rPr>
              <a:t>Must clearly and unambiguously communicate the content</a:t>
            </a:r>
          </a:p>
        </p:txBody>
      </p:sp>
    </p:spTree>
    <p:extLst>
      <p:ext uri="{BB962C8B-B14F-4D97-AF65-F5344CB8AC3E}">
        <p14:creationId xmlns:p14="http://schemas.microsoft.com/office/powerpoint/2010/main" val="2570374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FEC09-8B2C-4FF8-99D3-73D9E5F74FFD}"/>
              </a:ext>
            </a:extLst>
          </p:cNvPr>
          <p:cNvSpPr>
            <a:spLocks noGrp="1"/>
          </p:cNvSpPr>
          <p:nvPr>
            <p:ph type="title"/>
          </p:nvPr>
        </p:nvSpPr>
        <p:spPr>
          <a:xfrm>
            <a:off x="431800" y="264911"/>
            <a:ext cx="10518081" cy="926020"/>
          </a:xfrm>
        </p:spPr>
        <p:txBody>
          <a:bodyPr>
            <a:normAutofit/>
          </a:bodyPr>
          <a:lstStyle/>
          <a:p>
            <a:r>
              <a:rPr lang="en-US" sz="3600" b="1" dirty="0" err="1">
                <a:solidFill>
                  <a:srgbClr val="12355B"/>
                </a:solidFill>
                <a:latin typeface="Century Gothic" panose="020B0502020202020204" pitchFamily="34" charset="0"/>
                <a:cs typeface="Arial"/>
              </a:rPr>
              <a:t>ADaM</a:t>
            </a:r>
            <a:r>
              <a:rPr lang="en-US" sz="3600" b="1" dirty="0">
                <a:solidFill>
                  <a:srgbClr val="12355B"/>
                </a:solidFill>
                <a:latin typeface="Century Gothic" panose="020B0502020202020204" pitchFamily="34" charset="0"/>
                <a:cs typeface="Arial"/>
              </a:rPr>
              <a:t> Classes/Subclasses</a:t>
            </a:r>
            <a:endParaRPr lang="en-US" sz="3600" b="1" dirty="0">
              <a:solidFill>
                <a:srgbClr val="12355B"/>
              </a:solidFill>
              <a:latin typeface="Century Gothic" panose="020B0502020202020204" pitchFamily="34" charset="0"/>
              <a:cs typeface="Arial"/>
              <a:sym typeface="Arial"/>
            </a:endParaRPr>
          </a:p>
        </p:txBody>
      </p:sp>
      <p:sp>
        <p:nvSpPr>
          <p:cNvPr id="3" name="Content Placeholder 2">
            <a:extLst>
              <a:ext uri="{FF2B5EF4-FFF2-40B4-BE49-F238E27FC236}">
                <a16:creationId xmlns:a16="http://schemas.microsoft.com/office/drawing/2014/main" id="{1A98F436-81AC-4D00-8CDD-06550A4B3C61}"/>
              </a:ext>
            </a:extLst>
          </p:cNvPr>
          <p:cNvSpPr>
            <a:spLocks noGrp="1"/>
          </p:cNvSpPr>
          <p:nvPr>
            <p:ph idx="1"/>
          </p:nvPr>
        </p:nvSpPr>
        <p:spPr>
          <a:xfrm>
            <a:off x="611623" y="1623324"/>
            <a:ext cx="10515600" cy="3989561"/>
          </a:xfrm>
        </p:spPr>
        <p:txBody>
          <a:bodyPr>
            <a:normAutofit/>
          </a:bodyPr>
          <a:lstStyle/>
          <a:p>
            <a:pPr marL="342900" indent="-285750">
              <a:buFont typeface="Arial" panose="020B0604020202020204" pitchFamily="34" charset="0"/>
              <a:buChar char="•"/>
            </a:pPr>
            <a:r>
              <a:rPr lang="en-US" sz="2000" dirty="0">
                <a:solidFill>
                  <a:srgbClr val="31679B"/>
                </a:solidFill>
                <a:latin typeface="Gadugi" panose="020B0502040204020203" pitchFamily="34" charset="0"/>
                <a:ea typeface="Gadugi" panose="020B0502040204020203" pitchFamily="34" charset="0"/>
                <a:cs typeface="Poppins" panose="00000500000000000000" pitchFamily="2" charset="0"/>
              </a:rPr>
              <a:t>ADSL</a:t>
            </a:r>
          </a:p>
          <a:p>
            <a:pPr marL="342900" indent="-285750">
              <a:buFont typeface="Arial" panose="020B0604020202020204" pitchFamily="34" charset="0"/>
              <a:buChar char="•"/>
            </a:pPr>
            <a:r>
              <a:rPr lang="en-US" sz="2000" dirty="0">
                <a:solidFill>
                  <a:srgbClr val="31679B"/>
                </a:solidFill>
                <a:latin typeface="Gadugi" panose="020B0502040204020203" pitchFamily="34" charset="0"/>
                <a:ea typeface="Gadugi" panose="020B0502040204020203" pitchFamily="34" charset="0"/>
                <a:cs typeface="Poppins" panose="00000500000000000000" pitchFamily="2" charset="0"/>
              </a:rPr>
              <a:t>BDS </a:t>
            </a:r>
          </a:p>
          <a:p>
            <a:pPr marL="800100" lvl="1" indent="-285750">
              <a:buFont typeface="Arial" panose="020B0604020202020204" pitchFamily="34" charset="0"/>
              <a:buChar char="•"/>
            </a:pPr>
            <a:r>
              <a:rPr lang="en-US" sz="1600" dirty="0">
                <a:solidFill>
                  <a:srgbClr val="31679B"/>
                </a:solidFill>
                <a:latin typeface="Gadugi" panose="020B0502040204020203" pitchFamily="34" charset="0"/>
                <a:ea typeface="Gadugi" panose="020B0502040204020203" pitchFamily="34" charset="0"/>
                <a:cs typeface="Poppins" panose="00000500000000000000" pitchFamily="2" charset="0"/>
              </a:rPr>
              <a:t>ADNCA </a:t>
            </a:r>
          </a:p>
          <a:p>
            <a:pPr marL="800100" lvl="1" indent="-285750">
              <a:buFont typeface="Arial" panose="020B0604020202020204" pitchFamily="34" charset="0"/>
              <a:buChar char="•"/>
            </a:pPr>
            <a:r>
              <a:rPr lang="en-US" sz="1600" dirty="0">
                <a:solidFill>
                  <a:srgbClr val="31679B"/>
                </a:solidFill>
                <a:latin typeface="Gadugi" panose="020B0502040204020203" pitchFamily="34" charset="0"/>
                <a:ea typeface="Gadugi" panose="020B0502040204020203" pitchFamily="34" charset="0"/>
                <a:cs typeface="Poppins" panose="00000500000000000000" pitchFamily="2" charset="0"/>
              </a:rPr>
              <a:t>ADPPK</a:t>
            </a:r>
          </a:p>
          <a:p>
            <a:pPr marL="342900" indent="-285750">
              <a:buFont typeface="Arial" panose="020B0604020202020204" pitchFamily="34" charset="0"/>
              <a:buChar char="•"/>
            </a:pPr>
            <a:r>
              <a:rPr lang="en-US" sz="2000" dirty="0">
                <a:solidFill>
                  <a:srgbClr val="31679B"/>
                </a:solidFill>
                <a:latin typeface="Gadugi" panose="020B0502040204020203" pitchFamily="34" charset="0"/>
                <a:ea typeface="Gadugi" panose="020B0502040204020203" pitchFamily="34" charset="0"/>
                <a:cs typeface="Poppins" panose="00000500000000000000" pitchFamily="2" charset="0"/>
              </a:rPr>
              <a:t>OCCDS</a:t>
            </a:r>
          </a:p>
          <a:p>
            <a:pPr marL="342900" indent="-285750">
              <a:buFont typeface="Arial" panose="020B0604020202020204" pitchFamily="34" charset="0"/>
              <a:buChar char="•"/>
            </a:pPr>
            <a:r>
              <a:rPr lang="en-US" sz="2000" dirty="0" err="1">
                <a:solidFill>
                  <a:srgbClr val="31679B"/>
                </a:solidFill>
                <a:latin typeface="Gadugi" panose="020B0502040204020203" pitchFamily="34" charset="0"/>
                <a:ea typeface="Gadugi" panose="020B0502040204020203" pitchFamily="34" charset="0"/>
                <a:cs typeface="Poppins" panose="00000500000000000000" pitchFamily="2" charset="0"/>
              </a:rPr>
              <a:t>ADaM</a:t>
            </a:r>
            <a:r>
              <a:rPr lang="en-US" sz="2000" dirty="0">
                <a:solidFill>
                  <a:srgbClr val="31679B"/>
                </a:solidFill>
                <a:latin typeface="Gadugi" panose="020B0502040204020203" pitchFamily="34" charset="0"/>
                <a:ea typeface="Gadugi" panose="020B0502040204020203" pitchFamily="34" charset="0"/>
                <a:cs typeface="Poppins" panose="00000500000000000000" pitchFamily="2" charset="0"/>
              </a:rPr>
              <a:t> Other</a:t>
            </a:r>
          </a:p>
        </p:txBody>
      </p:sp>
    </p:spTree>
    <p:extLst>
      <p:ext uri="{BB962C8B-B14F-4D97-AF65-F5344CB8AC3E}">
        <p14:creationId xmlns:p14="http://schemas.microsoft.com/office/powerpoint/2010/main" val="3185096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74C13-BECB-FCF7-8CB6-4C6E4FAD85EB}"/>
              </a:ext>
            </a:extLst>
          </p:cNvPr>
          <p:cNvSpPr>
            <a:spLocks noGrp="1"/>
          </p:cNvSpPr>
          <p:nvPr>
            <p:ph type="title"/>
          </p:nvPr>
        </p:nvSpPr>
        <p:spPr>
          <a:xfrm>
            <a:off x="433599" y="451169"/>
            <a:ext cx="10515600" cy="681716"/>
          </a:xfrm>
        </p:spPr>
        <p:txBody>
          <a:bodyPr>
            <a:normAutofit fontScale="90000"/>
          </a:bodyPr>
          <a:lstStyle/>
          <a:p>
            <a:br>
              <a:rPr lang="en-US" sz="3600" b="1" dirty="0">
                <a:solidFill>
                  <a:srgbClr val="12355B"/>
                </a:solidFill>
                <a:latin typeface="Century Gothic" panose="020B0502020202020204" pitchFamily="34" charset="0"/>
                <a:cs typeface="Arial"/>
              </a:rPr>
            </a:br>
            <a:r>
              <a:rPr lang="en-US" sz="4000" b="1" dirty="0" err="1">
                <a:solidFill>
                  <a:srgbClr val="12355B"/>
                </a:solidFill>
                <a:latin typeface="Century Gothic" panose="020B0502020202020204" pitchFamily="34" charset="0"/>
                <a:cs typeface="Arial"/>
              </a:rPr>
              <a:t>ADaM</a:t>
            </a:r>
            <a:r>
              <a:rPr lang="en-US" sz="4000" b="1" dirty="0">
                <a:solidFill>
                  <a:srgbClr val="12355B"/>
                </a:solidFill>
                <a:latin typeface="Century Gothic" panose="020B0502020202020204" pitchFamily="34" charset="0"/>
                <a:cs typeface="Arial"/>
              </a:rPr>
              <a:t> BDS </a:t>
            </a:r>
            <a:br>
              <a:rPr lang="en-US" sz="5400" kern="100" dirty="0">
                <a:effectLst/>
                <a:latin typeface="Century Gothic" panose="020B0502020202020204" pitchFamily="34" charset="0"/>
                <a:ea typeface="Calibri" panose="020F0502020204030204" pitchFamily="34" charset="0"/>
                <a:cs typeface="Times New Roman" panose="02020603050405020304" pitchFamily="18" charset="0"/>
              </a:rPr>
            </a:br>
            <a:endParaRPr lang="en-US" dirty="0">
              <a:latin typeface="Century Gothic" panose="020B0502020202020204" pitchFamily="34" charset="0"/>
            </a:endParaRPr>
          </a:p>
        </p:txBody>
      </p:sp>
      <p:sp>
        <p:nvSpPr>
          <p:cNvPr id="3" name="Text Placeholder 2">
            <a:extLst>
              <a:ext uri="{FF2B5EF4-FFF2-40B4-BE49-F238E27FC236}">
                <a16:creationId xmlns:a16="http://schemas.microsoft.com/office/drawing/2014/main" id="{7C9DBEA6-A5CE-3B0B-EE9B-3EF6417EE97E}"/>
              </a:ext>
            </a:extLst>
          </p:cNvPr>
          <p:cNvSpPr>
            <a:spLocks noGrp="1"/>
          </p:cNvSpPr>
          <p:nvPr>
            <p:ph type="body" idx="1"/>
          </p:nvPr>
        </p:nvSpPr>
        <p:spPr>
          <a:xfrm>
            <a:off x="635899" y="1615232"/>
            <a:ext cx="10515600" cy="3989561"/>
          </a:xfrm>
        </p:spPr>
        <p:txBody>
          <a:bodyPr>
            <a:normAutofit fontScale="92500"/>
          </a:bodyPr>
          <a:lstStyle/>
          <a:p>
            <a:pPr marL="285750" lvl="0" indent="-285750">
              <a:buFont typeface="Arial" panose="020B0604020202020204" pitchFamily="34" charset="0"/>
              <a:buChar char="•"/>
            </a:pPr>
            <a:r>
              <a:rPr lang="en-US" sz="2200" dirty="0">
                <a:solidFill>
                  <a:srgbClr val="31679B"/>
                </a:solidFill>
                <a:latin typeface="Gadugi" panose="020B0502040204020203" pitchFamily="34" charset="0"/>
                <a:ea typeface="Gadugi" panose="020B0502040204020203" pitchFamily="34" charset="0"/>
              </a:rPr>
              <a:t>Vertical design</a:t>
            </a:r>
          </a:p>
          <a:p>
            <a:pPr marL="285750" lvl="0" indent="-285750">
              <a:buFont typeface="Arial" panose="020B0604020202020204" pitchFamily="34" charset="0"/>
              <a:buChar char="•"/>
            </a:pPr>
            <a:r>
              <a:rPr lang="en-US" sz="2200" dirty="0">
                <a:solidFill>
                  <a:srgbClr val="31679B"/>
                </a:solidFill>
                <a:latin typeface="Gadugi" panose="020B0502040204020203" pitchFamily="34" charset="0"/>
                <a:ea typeface="Gadugi" panose="020B0502040204020203" pitchFamily="34" charset="0"/>
              </a:rPr>
              <a:t>Contains one or more record per subject per analysis parameter per analysis timepoint</a:t>
            </a:r>
          </a:p>
          <a:p>
            <a:pPr marL="285750" lvl="0" indent="-285750">
              <a:buFont typeface="Arial" panose="020B0604020202020204" pitchFamily="34" charset="0"/>
              <a:buChar char="•"/>
            </a:pPr>
            <a:r>
              <a:rPr lang="en-US" sz="2200" dirty="0">
                <a:solidFill>
                  <a:srgbClr val="31679B"/>
                </a:solidFill>
                <a:latin typeface="Gadugi" panose="020B0502040204020203" pitchFamily="34" charset="0"/>
                <a:ea typeface="Gadugi" panose="020B0502040204020203" pitchFamily="34" charset="0"/>
              </a:rPr>
              <a:t>Allows the copying of variables directly from the source data</a:t>
            </a:r>
          </a:p>
          <a:p>
            <a:pPr marL="285750" lvl="0" indent="-285750">
              <a:buFont typeface="Arial" panose="020B0604020202020204" pitchFamily="34" charset="0"/>
              <a:buChar char="•"/>
            </a:pPr>
            <a:r>
              <a:rPr lang="en-US" sz="2200" dirty="0">
                <a:solidFill>
                  <a:srgbClr val="31679B"/>
                </a:solidFill>
                <a:latin typeface="Gadugi" panose="020B0502040204020203" pitchFamily="34" charset="0"/>
                <a:ea typeface="Gadugi" panose="020B0502040204020203" pitchFamily="34" charset="0"/>
              </a:rPr>
              <a:t>Provide robust and flexible support for the performance and review of most statistical analyses.</a:t>
            </a:r>
          </a:p>
          <a:p>
            <a:pPr marL="285750" lvl="0" indent="-285750">
              <a:buFont typeface="Arial" panose="020B0604020202020204" pitchFamily="34" charset="0"/>
              <a:buChar char="•"/>
            </a:pPr>
            <a:r>
              <a:rPr lang="en-US" sz="2200" dirty="0">
                <a:solidFill>
                  <a:srgbClr val="31679B"/>
                </a:solidFill>
                <a:latin typeface="Gadugi" panose="020B0502040204020203" pitchFamily="34" charset="0"/>
                <a:ea typeface="Gadugi" panose="020B0502040204020203" pitchFamily="34" charset="0"/>
              </a:rPr>
              <a:t>A record in an ADaM dataset can represent an observed, derived, or imputed value required for analysis.  </a:t>
            </a:r>
          </a:p>
          <a:p>
            <a:pPr marL="285750" lvl="0" indent="-285750">
              <a:buFont typeface="Arial" panose="020B0604020202020204" pitchFamily="34" charset="0"/>
              <a:buChar char="•"/>
            </a:pPr>
            <a:r>
              <a:rPr lang="en-US" sz="2200" dirty="0">
                <a:solidFill>
                  <a:srgbClr val="31679B"/>
                </a:solidFill>
                <a:latin typeface="Gadugi" panose="020B0502040204020203" pitchFamily="34" charset="0"/>
                <a:ea typeface="Gadugi" panose="020B0502040204020203" pitchFamily="34" charset="0"/>
              </a:rPr>
              <a:t>Is flexible in that additional rows and columns can be added </a:t>
            </a:r>
          </a:p>
          <a:p>
            <a:pPr marL="742950" lvl="2" indent="-285750">
              <a:spcBef>
                <a:spcPts val="1000"/>
              </a:spcBef>
              <a:buSzPts val="2800"/>
              <a:buFont typeface="Arial" panose="020B0604020202020204" pitchFamily="34" charset="0"/>
              <a:buChar char="•"/>
            </a:pPr>
            <a:r>
              <a:rPr lang="en-US" sz="2200" dirty="0">
                <a:solidFill>
                  <a:srgbClr val="31679B"/>
                </a:solidFill>
                <a:latin typeface="Gadugi" panose="020B0502040204020203" pitchFamily="34" charset="0"/>
                <a:ea typeface="Gadugi" panose="020B0502040204020203" pitchFamily="34" charset="0"/>
              </a:rPr>
              <a:t>support the analyses </a:t>
            </a:r>
          </a:p>
          <a:p>
            <a:pPr marL="742950" lvl="2" indent="-285750">
              <a:spcBef>
                <a:spcPts val="1000"/>
              </a:spcBef>
              <a:buSzPts val="2800"/>
              <a:buFont typeface="Arial" panose="020B0604020202020204" pitchFamily="34" charset="0"/>
              <a:buChar char="•"/>
            </a:pPr>
            <a:r>
              <a:rPr lang="en-US" sz="2200" dirty="0">
                <a:solidFill>
                  <a:srgbClr val="31679B"/>
                </a:solidFill>
                <a:latin typeface="Gadugi" panose="020B0502040204020203" pitchFamily="34" charset="0"/>
                <a:ea typeface="Gadugi" panose="020B0502040204020203" pitchFamily="34" charset="0"/>
              </a:rPr>
              <a:t>provide traceability</a:t>
            </a:r>
          </a:p>
          <a:p>
            <a:endParaRPr lang="en-US" dirty="0"/>
          </a:p>
        </p:txBody>
      </p:sp>
      <p:sp>
        <p:nvSpPr>
          <p:cNvPr id="4" name="Slide Number Placeholder 3">
            <a:extLst>
              <a:ext uri="{FF2B5EF4-FFF2-40B4-BE49-F238E27FC236}">
                <a16:creationId xmlns:a16="http://schemas.microsoft.com/office/drawing/2014/main" id="{14946DB3-00C8-5AB8-99A3-C59D6A77376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spTree>
    <p:extLst>
      <p:ext uri="{BB962C8B-B14F-4D97-AF65-F5344CB8AC3E}">
        <p14:creationId xmlns:p14="http://schemas.microsoft.com/office/powerpoint/2010/main" val="2039645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74C13-BECB-FCF7-8CB6-4C6E4FAD85EB}"/>
              </a:ext>
            </a:extLst>
          </p:cNvPr>
          <p:cNvSpPr>
            <a:spLocks noGrp="1"/>
          </p:cNvSpPr>
          <p:nvPr>
            <p:ph type="title"/>
          </p:nvPr>
        </p:nvSpPr>
        <p:spPr>
          <a:xfrm>
            <a:off x="433599" y="451169"/>
            <a:ext cx="10515600" cy="681716"/>
          </a:xfrm>
        </p:spPr>
        <p:txBody>
          <a:bodyPr>
            <a:normAutofit fontScale="90000"/>
          </a:bodyPr>
          <a:lstStyle/>
          <a:p>
            <a:br>
              <a:rPr lang="en-US" sz="3600" b="1" dirty="0">
                <a:solidFill>
                  <a:srgbClr val="12355B"/>
                </a:solidFill>
                <a:latin typeface="Century Gothic" panose="020B0502020202020204" pitchFamily="34" charset="0"/>
                <a:cs typeface="Arial"/>
              </a:rPr>
            </a:br>
            <a:r>
              <a:rPr lang="en-US" sz="4000" b="1" dirty="0" err="1">
                <a:solidFill>
                  <a:srgbClr val="12355B"/>
                </a:solidFill>
                <a:latin typeface="Century Gothic" panose="020B0502020202020204" pitchFamily="34" charset="0"/>
                <a:cs typeface="Arial"/>
              </a:rPr>
              <a:t>ADaM</a:t>
            </a:r>
            <a:r>
              <a:rPr lang="en-US" sz="4000" b="1" dirty="0">
                <a:solidFill>
                  <a:srgbClr val="12355B"/>
                </a:solidFill>
                <a:latin typeface="Century Gothic" panose="020B0502020202020204" pitchFamily="34" charset="0"/>
                <a:cs typeface="Arial"/>
              </a:rPr>
              <a:t> BDS Subclasses</a:t>
            </a:r>
            <a:br>
              <a:rPr lang="en-US" sz="5400" kern="100" dirty="0">
                <a:effectLst/>
                <a:latin typeface="Century Gothic" panose="020B0502020202020204" pitchFamily="34" charset="0"/>
                <a:ea typeface="Calibri" panose="020F0502020204030204" pitchFamily="34" charset="0"/>
                <a:cs typeface="Times New Roman" panose="02020603050405020304" pitchFamily="18" charset="0"/>
              </a:rPr>
            </a:br>
            <a:endParaRPr lang="en-US" dirty="0">
              <a:latin typeface="Century Gothic" panose="020B0502020202020204" pitchFamily="34" charset="0"/>
            </a:endParaRPr>
          </a:p>
        </p:txBody>
      </p:sp>
      <p:sp>
        <p:nvSpPr>
          <p:cNvPr id="3" name="Text Placeholder 2">
            <a:extLst>
              <a:ext uri="{FF2B5EF4-FFF2-40B4-BE49-F238E27FC236}">
                <a16:creationId xmlns:a16="http://schemas.microsoft.com/office/drawing/2014/main" id="{7C9DBEA6-A5CE-3B0B-EE9B-3EF6417EE97E}"/>
              </a:ext>
            </a:extLst>
          </p:cNvPr>
          <p:cNvSpPr>
            <a:spLocks noGrp="1"/>
          </p:cNvSpPr>
          <p:nvPr>
            <p:ph type="body" idx="1"/>
          </p:nvPr>
        </p:nvSpPr>
        <p:spPr>
          <a:xfrm>
            <a:off x="635899" y="1615232"/>
            <a:ext cx="10515600" cy="3989561"/>
          </a:xfrm>
        </p:spPr>
        <p:txBody>
          <a:bodyPr>
            <a:normAutofit/>
          </a:bodyPr>
          <a:lstStyle/>
          <a:p>
            <a:pPr marL="285750" indent="-285750">
              <a:lnSpc>
                <a:spcPct val="70000"/>
              </a:lnSpc>
              <a:buFont typeface="Arial" panose="020B0604020202020204" pitchFamily="34" charset="0"/>
              <a:buChar char="•"/>
            </a:pPr>
            <a:r>
              <a:rPr lang="en-US" sz="2000" dirty="0">
                <a:solidFill>
                  <a:srgbClr val="31679B"/>
                </a:solidFill>
                <a:latin typeface="Gadugi" panose="020B0502040204020203" pitchFamily="34" charset="0"/>
                <a:ea typeface="Gadugi" panose="020B0502040204020203" pitchFamily="34" charset="0"/>
              </a:rPr>
              <a:t>Why use Subclasses</a:t>
            </a:r>
          </a:p>
          <a:p>
            <a:pPr marL="786384" lvl="2" indent="-285750">
              <a:lnSpc>
                <a:spcPct val="70000"/>
              </a:lnSpc>
              <a:spcBef>
                <a:spcPts val="1000"/>
              </a:spcBef>
              <a:buFont typeface="Arial" panose="020B0604020202020204" pitchFamily="34" charset="0"/>
              <a:buChar char="•"/>
            </a:pPr>
            <a:r>
              <a:rPr lang="en-US" sz="1800" dirty="0">
                <a:solidFill>
                  <a:srgbClr val="31679B"/>
                </a:solidFill>
                <a:latin typeface="Gadugi" panose="020B0502040204020203" pitchFamily="34" charset="0"/>
                <a:ea typeface="Gadugi" panose="020B0502040204020203" pitchFamily="34" charset="0"/>
              </a:rPr>
              <a:t>Leverage stability/traceability </a:t>
            </a:r>
          </a:p>
          <a:p>
            <a:pPr marL="786384" lvl="2" indent="-285750">
              <a:lnSpc>
                <a:spcPct val="70000"/>
              </a:lnSpc>
              <a:spcBef>
                <a:spcPts val="1000"/>
              </a:spcBef>
              <a:buFont typeface="Arial" panose="020B0604020202020204" pitchFamily="34" charset="0"/>
              <a:buChar char="•"/>
            </a:pPr>
            <a:r>
              <a:rPr lang="en-US" sz="1800" dirty="0">
                <a:solidFill>
                  <a:srgbClr val="31679B"/>
                </a:solidFill>
                <a:latin typeface="Gadugi" panose="020B0502040204020203" pitchFamily="34" charset="0"/>
                <a:ea typeface="Gadugi" panose="020B0502040204020203" pitchFamily="34" charset="0"/>
              </a:rPr>
              <a:t>Follow the general structure </a:t>
            </a:r>
          </a:p>
          <a:p>
            <a:pPr marL="786384" lvl="2" indent="-285750">
              <a:lnSpc>
                <a:spcPct val="70000"/>
              </a:lnSpc>
              <a:spcBef>
                <a:spcPts val="1000"/>
              </a:spcBef>
              <a:buFont typeface="Arial" panose="020B0604020202020204" pitchFamily="34" charset="0"/>
              <a:buChar char="•"/>
            </a:pPr>
            <a:r>
              <a:rPr lang="en-US" sz="1800" dirty="0">
                <a:solidFill>
                  <a:srgbClr val="31679B"/>
                </a:solidFill>
                <a:latin typeface="Gadugi" panose="020B0502040204020203" pitchFamily="34" charset="0"/>
                <a:ea typeface="Gadugi" panose="020B0502040204020203" pitchFamily="34" charset="0"/>
              </a:rPr>
              <a:t>Allow for minimal changes </a:t>
            </a:r>
          </a:p>
          <a:p>
            <a:pPr marL="285750" indent="-285750">
              <a:lnSpc>
                <a:spcPct val="70000"/>
              </a:lnSpc>
              <a:buFont typeface="Arial" panose="020B0604020202020204" pitchFamily="34" charset="0"/>
              <a:buChar char="•"/>
            </a:pPr>
            <a:r>
              <a:rPr lang="en-US" sz="2000" dirty="0">
                <a:solidFill>
                  <a:srgbClr val="31679B"/>
                </a:solidFill>
                <a:latin typeface="Gadugi" panose="020B0502040204020203" pitchFamily="34" charset="0"/>
                <a:ea typeface="Gadugi" panose="020B0502040204020203" pitchFamily="34" charset="0"/>
              </a:rPr>
              <a:t>Conformance checks</a:t>
            </a:r>
          </a:p>
          <a:p>
            <a:pPr marL="786384" lvl="2" indent="-285750">
              <a:lnSpc>
                <a:spcPct val="70000"/>
              </a:lnSpc>
              <a:spcBef>
                <a:spcPts val="1000"/>
              </a:spcBef>
              <a:buFont typeface="Arial" panose="020B0604020202020204" pitchFamily="34" charset="0"/>
              <a:buChar char="•"/>
            </a:pPr>
            <a:r>
              <a:rPr lang="en-US" sz="1800" dirty="0">
                <a:solidFill>
                  <a:srgbClr val="31679B"/>
                </a:solidFill>
                <a:latin typeface="Gadugi" panose="020B0502040204020203" pitchFamily="34" charset="0"/>
                <a:ea typeface="Gadugi" panose="020B0502040204020203" pitchFamily="34" charset="0"/>
              </a:rPr>
              <a:t>Allows for standard industry conformance checks to be easily run</a:t>
            </a:r>
          </a:p>
          <a:p>
            <a:pPr marL="786384" lvl="2" indent="-285750">
              <a:lnSpc>
                <a:spcPct val="70000"/>
              </a:lnSpc>
              <a:spcBef>
                <a:spcPts val="1000"/>
              </a:spcBef>
              <a:buFont typeface="Arial" panose="020B0604020202020204" pitchFamily="34" charset="0"/>
              <a:buChar char="•"/>
            </a:pPr>
            <a:r>
              <a:rPr lang="en-US" sz="1800" dirty="0">
                <a:solidFill>
                  <a:srgbClr val="31679B"/>
                </a:solidFill>
                <a:latin typeface="Gadugi" panose="020B0502040204020203" pitchFamily="34" charset="0"/>
                <a:ea typeface="Gadugi" panose="020B0502040204020203" pitchFamily="34" charset="0"/>
              </a:rPr>
              <a:t>Can utilize checks already in place</a:t>
            </a:r>
          </a:p>
          <a:p>
            <a:pPr marL="786384" lvl="2" indent="-285750">
              <a:lnSpc>
                <a:spcPct val="70000"/>
              </a:lnSpc>
              <a:spcBef>
                <a:spcPts val="1000"/>
              </a:spcBef>
              <a:buFont typeface="Arial" panose="020B0604020202020204" pitchFamily="34" charset="0"/>
              <a:buChar char="•"/>
            </a:pPr>
            <a:r>
              <a:rPr lang="en-US" sz="1800" dirty="0">
                <a:solidFill>
                  <a:srgbClr val="31679B"/>
                </a:solidFill>
                <a:latin typeface="Gadugi" panose="020B0502040204020203" pitchFamily="34" charset="0"/>
                <a:ea typeface="Gadugi" panose="020B0502040204020203" pitchFamily="34" charset="0"/>
              </a:rPr>
              <a:t>Easily adaptable for companies’ submission process</a:t>
            </a:r>
          </a:p>
          <a:p>
            <a:pPr marL="285750" indent="-285750">
              <a:lnSpc>
                <a:spcPct val="70000"/>
              </a:lnSpc>
              <a:buFont typeface="Arial" panose="020B0604020202020204" pitchFamily="34" charset="0"/>
              <a:buChar char="•"/>
            </a:pPr>
            <a:r>
              <a:rPr lang="en-US" sz="2000" dirty="0">
                <a:solidFill>
                  <a:srgbClr val="31679B"/>
                </a:solidFill>
                <a:latin typeface="Gadugi" panose="020B0502040204020203" pitchFamily="34" charset="0"/>
                <a:ea typeface="Gadugi" panose="020B0502040204020203" pitchFamily="34" charset="0"/>
              </a:rPr>
              <a:t>ADPPK follows BDS in a similar way to ADNCA</a:t>
            </a:r>
          </a:p>
          <a:p>
            <a:pPr marL="50800" indent="0">
              <a:buNone/>
            </a:pPr>
            <a:endParaRPr lang="en-US" dirty="0"/>
          </a:p>
        </p:txBody>
      </p:sp>
      <p:sp>
        <p:nvSpPr>
          <p:cNvPr id="4" name="Slide Number Placeholder 3">
            <a:extLst>
              <a:ext uri="{FF2B5EF4-FFF2-40B4-BE49-F238E27FC236}">
                <a16:creationId xmlns:a16="http://schemas.microsoft.com/office/drawing/2014/main" id="{14946DB3-00C8-5AB8-99A3-C59D6A77376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spTree>
    <p:extLst>
      <p:ext uri="{BB962C8B-B14F-4D97-AF65-F5344CB8AC3E}">
        <p14:creationId xmlns:p14="http://schemas.microsoft.com/office/powerpoint/2010/main" val="3620665767"/>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71e34cb8-3a56-4fd5-a259-4acadab6e4ac}" enabled="0" method="" siteId="{71e34cb8-3a56-4fd5-a259-4acadab6e4ac}" removed="1"/>
</clbl:labelList>
</file>

<file path=docProps/app.xml><?xml version="1.0" encoding="utf-8"?>
<Properties xmlns="http://schemas.openxmlformats.org/officeDocument/2006/extended-properties" xmlns:vt="http://schemas.openxmlformats.org/officeDocument/2006/docPropsVTypes">
  <Template/>
  <TotalTime>3465</TotalTime>
  <Words>2838</Words>
  <Application>Microsoft Office PowerPoint</Application>
  <PresentationFormat>Widescreen</PresentationFormat>
  <Paragraphs>476</Paragraphs>
  <Slides>33</Slides>
  <Notes>17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33</vt:i4>
      </vt:variant>
    </vt:vector>
  </HeadingPairs>
  <TitlesOfParts>
    <vt:vector size="44" baseType="lpstr">
      <vt:lpstr>Wingdings</vt:lpstr>
      <vt:lpstr>Cambria</vt:lpstr>
      <vt:lpstr>Century Gothic</vt:lpstr>
      <vt:lpstr>Poppins</vt:lpstr>
      <vt:lpstr>Arial</vt:lpstr>
      <vt:lpstr>Gadugi</vt:lpstr>
      <vt:lpstr>Gill Sans MT</vt:lpstr>
      <vt:lpstr>Calibri</vt:lpstr>
      <vt:lpstr>Gill Sans</vt:lpstr>
      <vt:lpstr>Trebuchet MS</vt:lpstr>
      <vt:lpstr>Office Theme</vt:lpstr>
      <vt:lpstr>  Tile : Revolutionize Population PK Analysis with CDISC Standards  Speakers  Neelima Thanneer (BMS), Fang Li (FDA), Luke Reinbolt (Navitas) </vt:lpstr>
      <vt:lpstr>Disclaimer</vt:lpstr>
      <vt:lpstr>Why Standards for popPK Datasets?</vt:lpstr>
      <vt:lpstr>Journey of ADPPK</vt:lpstr>
      <vt:lpstr>What is CDISC? What is ADaM?</vt:lpstr>
      <vt:lpstr>ADaM datasets and metadata</vt:lpstr>
      <vt:lpstr>ADaM Classes/Subclasses</vt:lpstr>
      <vt:lpstr> ADaM BDS  </vt:lpstr>
      <vt:lpstr> ADaM BDS Subclasses </vt:lpstr>
      <vt:lpstr> CDISC Review Process </vt:lpstr>
      <vt:lpstr>Implementation of ADPPK</vt:lpstr>
      <vt:lpstr>Implementation of ADPPK</vt:lpstr>
      <vt:lpstr>Implementation of ADPPK</vt:lpstr>
      <vt:lpstr>  Derivations for Some Typical Covariates</vt:lpstr>
      <vt:lpstr>Handing of Missing Data</vt:lpstr>
      <vt:lpstr>Transition to ADaM ADPPK</vt:lpstr>
      <vt:lpstr> Acknowledgements</vt:lpstr>
      <vt:lpstr>Submitting Population PK Datasets for Evaluation: Regulatory Perspective </vt:lpstr>
      <vt:lpstr>Disclaimer</vt:lpstr>
      <vt:lpstr>Pharmacometrics at FDA</vt:lpstr>
      <vt:lpstr>Model-Informed Drug Development at Office of Clinical Pharmacology</vt:lpstr>
      <vt:lpstr>Population PK:  the Most Important Components of  Model-Informed Drug Development (MIDD)</vt:lpstr>
      <vt:lpstr>Submitting Clinical Data for Drug Evaluation</vt:lpstr>
      <vt:lpstr>Population PK Datasets are Crucial Components in NDA/BLA and Supplement Submissions</vt:lpstr>
      <vt:lpstr>Population PK and Related Guidances</vt:lpstr>
      <vt:lpstr>How Modeling and Simulation Results Are Prepared, Submitted, and Reassembled</vt:lpstr>
      <vt:lpstr>How Population PK Modeling and Simulation Studies Are Evaluated </vt:lpstr>
      <vt:lpstr>Challenges in Conducting Population PK Analysis: Lack of Standards in Datasets and Tools </vt:lpstr>
      <vt:lpstr>Strategy: Create CDISC-Compliant Data Structure from Single or Multiple Studies for PopPK Analysis and Disease Models </vt:lpstr>
      <vt:lpstr>What’s Next for the Agency?</vt:lpstr>
      <vt:lpstr>PowerPoint Presentation</vt:lpstr>
      <vt:lpstr>Acknowledgements</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sheet</dc:title>
  <dc:creator>Brenda Cirincione</dc:creator>
  <cp:lastModifiedBy>Thanneer, Neelima</cp:lastModifiedBy>
  <cp:revision>3</cp:revision>
  <dcterms:created xsi:type="dcterms:W3CDTF">2020-03-27T18:54:20Z</dcterms:created>
  <dcterms:modified xsi:type="dcterms:W3CDTF">2024-01-31T15:45:17Z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0x01010071775882EA04AF428CA5E315760C0624</vt:lpwstr>
  </property>
</Properties>
</file>